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88" r:id="rId2"/>
  </p:sldMasterIdLst>
  <p:notesMasterIdLst>
    <p:notesMasterId r:id="rId21"/>
  </p:notesMasterIdLst>
  <p:handoutMasterIdLst>
    <p:handoutMasterId r:id="rId22"/>
  </p:handoutMasterIdLst>
  <p:sldIdLst>
    <p:sldId id="332" r:id="rId3"/>
    <p:sldId id="387" r:id="rId4"/>
    <p:sldId id="372" r:id="rId5"/>
    <p:sldId id="374" r:id="rId6"/>
    <p:sldId id="382" r:id="rId7"/>
    <p:sldId id="365" r:id="rId8"/>
    <p:sldId id="375" r:id="rId9"/>
    <p:sldId id="383" r:id="rId10"/>
    <p:sldId id="384" r:id="rId11"/>
    <p:sldId id="385" r:id="rId12"/>
    <p:sldId id="386" r:id="rId13"/>
    <p:sldId id="378" r:id="rId14"/>
    <p:sldId id="379" r:id="rId15"/>
    <p:sldId id="380" r:id="rId16"/>
    <p:sldId id="376" r:id="rId17"/>
    <p:sldId id="381" r:id="rId18"/>
    <p:sldId id="377" r:id="rId19"/>
    <p:sldId id="371" r:id="rId20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pos="2880">
          <p15:clr>
            <a:srgbClr val="A4A3A4"/>
          </p15:clr>
        </p15:guide>
        <p15:guide id="4" pos="5556">
          <p15:clr>
            <a:srgbClr val="A4A3A4"/>
          </p15:clr>
        </p15:guide>
        <p15:guide id="5" pos="2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87" autoAdjust="0"/>
    <p:restoredTop sz="80704" autoAdjust="0"/>
  </p:normalViewPr>
  <p:slideViewPr>
    <p:cSldViewPr>
      <p:cViewPr varScale="1">
        <p:scale>
          <a:sx n="81" d="100"/>
          <a:sy n="81" d="100"/>
        </p:scale>
        <p:origin x="930" y="96"/>
      </p:cViewPr>
      <p:guideLst>
        <p:guide orient="horz" pos="2160"/>
        <p:guide orient="horz" pos="799"/>
        <p:guide pos="2880"/>
        <p:guide pos="5556"/>
        <p:guide pos="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56"/>
    </p:cViewPr>
  </p:sorterViewPr>
  <p:notesViewPr>
    <p:cSldViewPr>
      <p:cViewPr varScale="1">
        <p:scale>
          <a:sx n="54" d="100"/>
          <a:sy n="54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9EDE27D-3F88-435C-91F6-417B68894FB1}" type="datetimeFigureOut">
              <a:rPr lang="en-AU"/>
              <a:pPr>
                <a:defRPr/>
              </a:pPr>
              <a:t>3/05/2017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E055096-68DF-4004-8980-9CA6A6A9A0AF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10787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92443E3-1068-45BC-ABBE-B83F9A532704}" type="datetimeFigureOut">
              <a:rPr lang="en-AU"/>
              <a:pPr>
                <a:defRPr/>
              </a:pPr>
              <a:t>3/05/2017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AU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A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1766E7-058D-410F-AC98-3E0CBAB0F63D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1249374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766E7-058D-410F-AC98-3E0CBAB0F63D}" type="slidenum">
              <a:rPr lang="en-AU" altLang="en-US" smtClean="0"/>
              <a:pPr>
                <a:defRPr/>
              </a:pPr>
              <a:t>16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656862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1588" y="5500688"/>
            <a:ext cx="9170987" cy="1357312"/>
            <a:chOff x="1497" y="5500319"/>
            <a:chExt cx="9170984" cy="1357681"/>
          </a:xfrm>
        </p:grpSpPr>
        <p:sp>
          <p:nvSpPr>
            <p:cNvPr id="6" name="Rectangle 5"/>
            <p:cNvSpPr/>
            <p:nvPr userDrawn="1"/>
          </p:nvSpPr>
          <p:spPr>
            <a:xfrm>
              <a:off x="1497" y="5940176"/>
              <a:ext cx="9158284" cy="917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/>
            </a:p>
          </p:txBody>
        </p:sp>
        <p:sp>
          <p:nvSpPr>
            <p:cNvPr id="7" name="Freeform 7"/>
            <p:cNvSpPr>
              <a:spLocks noEditPoints="1"/>
            </p:cNvSpPr>
            <p:nvPr userDrawn="1"/>
          </p:nvSpPr>
          <p:spPr bwMode="auto">
            <a:xfrm>
              <a:off x="1497" y="5563836"/>
              <a:ext cx="9170984" cy="932115"/>
            </a:xfrm>
            <a:custGeom>
              <a:avLst/>
              <a:gdLst>
                <a:gd name="T0" fmla="*/ 2313 w 2880"/>
                <a:gd name="T1" fmla="*/ 117 h 293"/>
                <a:gd name="T2" fmla="*/ 0 w 2880"/>
                <a:gd name="T3" fmla="*/ 117 h 293"/>
                <a:gd name="T4" fmla="*/ 0 w 2880"/>
                <a:gd name="T5" fmla="*/ 137 h 293"/>
                <a:gd name="T6" fmla="*/ 2030 w 2880"/>
                <a:gd name="T7" fmla="*/ 137 h 293"/>
                <a:gd name="T8" fmla="*/ 2313 w 2880"/>
                <a:gd name="T9" fmla="*/ 117 h 293"/>
                <a:gd name="T10" fmla="*/ 2880 w 2880"/>
                <a:gd name="T11" fmla="*/ 0 h 293"/>
                <a:gd name="T12" fmla="*/ 2880 w 2880"/>
                <a:gd name="T13" fmla="*/ 0 h 293"/>
                <a:gd name="T14" fmla="*/ 2880 w 2880"/>
                <a:gd name="T15" fmla="*/ 117 h 293"/>
                <a:gd name="T16" fmla="*/ 2313 w 2880"/>
                <a:gd name="T17" fmla="*/ 117 h 293"/>
                <a:gd name="T18" fmla="*/ 2784 w 2880"/>
                <a:gd name="T19" fmla="*/ 293 h 293"/>
                <a:gd name="T20" fmla="*/ 2880 w 2880"/>
                <a:gd name="T21" fmla="*/ 293 h 293"/>
                <a:gd name="T22" fmla="*/ 2880 w 2880"/>
                <a:gd name="T23" fmla="*/ 0 h 29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880" h="293">
                  <a:moveTo>
                    <a:pt x="2313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030" y="137"/>
                    <a:pt x="2030" y="137"/>
                    <a:pt x="2030" y="137"/>
                  </a:cubicBezTo>
                  <a:cubicBezTo>
                    <a:pt x="2214" y="137"/>
                    <a:pt x="2274" y="132"/>
                    <a:pt x="2313" y="117"/>
                  </a:cubicBezTo>
                  <a:moveTo>
                    <a:pt x="288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117"/>
                    <a:pt x="2880" y="117"/>
                    <a:pt x="2880" y="117"/>
                  </a:cubicBezTo>
                  <a:cubicBezTo>
                    <a:pt x="2313" y="117"/>
                    <a:pt x="2313" y="117"/>
                    <a:pt x="2313" y="117"/>
                  </a:cubicBezTo>
                  <a:cubicBezTo>
                    <a:pt x="2411" y="197"/>
                    <a:pt x="2542" y="293"/>
                    <a:pt x="2784" y="293"/>
                  </a:cubicBezTo>
                  <a:cubicBezTo>
                    <a:pt x="2842" y="293"/>
                    <a:pt x="2880" y="293"/>
                    <a:pt x="2880" y="293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1497" y="5500319"/>
              <a:ext cx="9170984" cy="435093"/>
            </a:xfrm>
            <a:custGeom>
              <a:avLst/>
              <a:gdLst/>
              <a:ahLst/>
              <a:cxnLst>
                <a:cxn ang="0">
                  <a:pos x="2880" y="20"/>
                </a:cxn>
                <a:cxn ang="0">
                  <a:pos x="2789" y="20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880" y="137"/>
                </a:cxn>
                <a:cxn ang="0">
                  <a:pos x="2880" y="20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1860" y="0"/>
                </a:cxn>
              </a:cxnLst>
              <a:rect l="0" t="0" r="r" b="b"/>
              <a:pathLst>
                <a:path w="2880" h="137">
                  <a:moveTo>
                    <a:pt x="2880" y="20"/>
                  </a:moveTo>
                  <a:cubicBezTo>
                    <a:pt x="2789" y="20"/>
                    <a:pt x="2789" y="20"/>
                    <a:pt x="2789" y="20"/>
                  </a:cubicBezTo>
                  <a:cubicBezTo>
                    <a:pt x="2500" y="20"/>
                    <a:pt x="2393" y="10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880" y="137"/>
                    <a:pt x="2880" y="137"/>
                    <a:pt x="2880" y="137"/>
                  </a:cubicBezTo>
                  <a:cubicBezTo>
                    <a:pt x="2880" y="20"/>
                    <a:pt x="2880" y="20"/>
                    <a:pt x="2880" y="20"/>
                  </a:cubicBezTo>
                  <a:moveTo>
                    <a:pt x="18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216" y="57"/>
                    <a:pt x="2053" y="0"/>
                    <a:pt x="186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  <a:cs typeface="+mn-cs"/>
              </a:endParaRPr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1497" y="5563836"/>
              <a:ext cx="7365998" cy="431917"/>
            </a:xfrm>
            <a:custGeom>
              <a:avLst/>
              <a:gdLst>
                <a:gd name="T0" fmla="*/ 2313 w 2313"/>
                <a:gd name="T1" fmla="*/ 117 h 136"/>
                <a:gd name="T2" fmla="*/ 1860 w 2313"/>
                <a:gd name="T3" fmla="*/ 0 h 136"/>
                <a:gd name="T4" fmla="*/ 0 w 2313"/>
                <a:gd name="T5" fmla="*/ 0 h 136"/>
                <a:gd name="T6" fmla="*/ 0 w 2313"/>
                <a:gd name="T7" fmla="*/ 136 h 136"/>
                <a:gd name="T8" fmla="*/ 2030 w 2313"/>
                <a:gd name="T9" fmla="*/ 136 h 136"/>
                <a:gd name="T10" fmla="*/ 2313 w 2313"/>
                <a:gd name="T11" fmla="*/ 117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13" h="136">
                  <a:moveTo>
                    <a:pt x="2313" y="117"/>
                  </a:moveTo>
                  <a:cubicBezTo>
                    <a:pt x="2204" y="55"/>
                    <a:pt x="2053" y="0"/>
                    <a:pt x="18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30" y="136"/>
                    <a:pt x="2030" y="136"/>
                    <a:pt x="2030" y="136"/>
                  </a:cubicBezTo>
                  <a:cubicBezTo>
                    <a:pt x="2214" y="136"/>
                    <a:pt x="2274" y="132"/>
                    <a:pt x="2313" y="11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7367495" y="5563836"/>
              <a:ext cx="1804986" cy="868598"/>
            </a:xfrm>
            <a:custGeom>
              <a:avLst/>
              <a:gdLst>
                <a:gd name="T0" fmla="*/ 476 w 567"/>
                <a:gd name="T1" fmla="*/ 0 h 273"/>
                <a:gd name="T2" fmla="*/ 0 w 567"/>
                <a:gd name="T3" fmla="*/ 117 h 273"/>
                <a:gd name="T4" fmla="*/ 471 w 567"/>
                <a:gd name="T5" fmla="*/ 273 h 273"/>
                <a:gd name="T6" fmla="*/ 567 w 567"/>
                <a:gd name="T7" fmla="*/ 273 h 273"/>
                <a:gd name="T8" fmla="*/ 567 w 567"/>
                <a:gd name="T9" fmla="*/ 0 h 273"/>
                <a:gd name="T10" fmla="*/ 476 w 567"/>
                <a:gd name="T11" fmla="*/ 0 h 2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7" h="273">
                  <a:moveTo>
                    <a:pt x="476" y="0"/>
                  </a:moveTo>
                  <a:cubicBezTo>
                    <a:pt x="187" y="0"/>
                    <a:pt x="80" y="87"/>
                    <a:pt x="0" y="117"/>
                  </a:cubicBezTo>
                  <a:cubicBezTo>
                    <a:pt x="128" y="190"/>
                    <a:pt x="229" y="273"/>
                    <a:pt x="471" y="273"/>
                  </a:cubicBezTo>
                  <a:cubicBezTo>
                    <a:pt x="529" y="273"/>
                    <a:pt x="567" y="273"/>
                    <a:pt x="567" y="273"/>
                  </a:cubicBezTo>
                  <a:cubicBezTo>
                    <a:pt x="567" y="0"/>
                    <a:pt x="567" y="0"/>
                    <a:pt x="567" y="0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pic>
          <p:nvPicPr>
            <p:cNvPr id="11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13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4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5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6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7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8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9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20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21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22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23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24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057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1272B5-5DCF-4A31-8299-ECED02180638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84663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93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C534A20-5BA6-43D5-91E5-84F95FC5214D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922475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0"/>
          <p:cNvGrpSpPr>
            <a:grpSpLocks/>
          </p:cNvGrpSpPr>
          <p:nvPr userDrawn="1"/>
        </p:nvGrpSpPr>
        <p:grpSpPr bwMode="auto">
          <a:xfrm>
            <a:off x="-7938" y="6056313"/>
            <a:ext cx="9161463" cy="801687"/>
            <a:chOff x="-7938" y="6056313"/>
            <a:chExt cx="9161463" cy="801687"/>
          </a:xfrm>
        </p:grpSpPr>
        <p:sp>
          <p:nvSpPr>
            <p:cNvPr id="4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grpSp>
          <p:nvGrpSpPr>
            <p:cNvPr id="5" name="Group 1"/>
            <p:cNvGrpSpPr>
              <a:grpSpLocks/>
            </p:cNvGrpSpPr>
            <p:nvPr userDrawn="1"/>
          </p:nvGrpSpPr>
          <p:grpSpPr bwMode="auto">
            <a:xfrm>
              <a:off x="1588" y="6065838"/>
              <a:ext cx="9142412" cy="690562"/>
              <a:chOff x="1495" y="6065893"/>
              <a:chExt cx="9143026" cy="690563"/>
            </a:xfrm>
          </p:grpSpPr>
          <p:sp>
            <p:nvSpPr>
              <p:cNvPr id="7" name="Freeform 8"/>
              <p:cNvSpPr>
                <a:spLocks noEditPoints="1"/>
              </p:cNvSpPr>
              <p:nvPr userDrawn="1"/>
            </p:nvSpPr>
            <p:spPr bwMode="auto">
              <a:xfrm>
                <a:off x="1495" y="6065893"/>
                <a:ext cx="9143026" cy="690563"/>
              </a:xfrm>
              <a:custGeom>
                <a:avLst/>
                <a:gdLst>
                  <a:gd name="T0" fmla="*/ 2880 w 2880"/>
                  <a:gd name="T1" fmla="*/ 14 h 217"/>
                  <a:gd name="T2" fmla="*/ 2817 w 2880"/>
                  <a:gd name="T3" fmla="*/ 14 h 217"/>
                  <a:gd name="T4" fmla="*/ 2486 w 2880"/>
                  <a:gd name="T5" fmla="*/ 95 h 217"/>
                  <a:gd name="T6" fmla="*/ 2486 w 2880"/>
                  <a:gd name="T7" fmla="*/ 95 h 217"/>
                  <a:gd name="T8" fmla="*/ 2880 w 2880"/>
                  <a:gd name="T9" fmla="*/ 95 h 217"/>
                  <a:gd name="T10" fmla="*/ 2880 w 2880"/>
                  <a:gd name="T11" fmla="*/ 217 h 217"/>
                  <a:gd name="T12" fmla="*/ 2880 w 2880"/>
                  <a:gd name="T13" fmla="*/ 217 h 217"/>
                  <a:gd name="T14" fmla="*/ 2880 w 2880"/>
                  <a:gd name="T15" fmla="*/ 14 h 217"/>
                  <a:gd name="T16" fmla="*/ 2171 w 2880"/>
                  <a:gd name="T17" fmla="*/ 0 h 217"/>
                  <a:gd name="T18" fmla="*/ 0 w 2880"/>
                  <a:gd name="T19" fmla="*/ 0 h 217"/>
                  <a:gd name="T20" fmla="*/ 0 w 2880"/>
                  <a:gd name="T21" fmla="*/ 95 h 217"/>
                  <a:gd name="T22" fmla="*/ 2486 w 2880"/>
                  <a:gd name="T23" fmla="*/ 95 h 217"/>
                  <a:gd name="T24" fmla="*/ 2486 w 2880"/>
                  <a:gd name="T25" fmla="*/ 95 h 217"/>
                  <a:gd name="T26" fmla="*/ 2486 w 2880"/>
                  <a:gd name="T27" fmla="*/ 95 h 217"/>
                  <a:gd name="T28" fmla="*/ 2486 w 2880"/>
                  <a:gd name="T29" fmla="*/ 95 h 217"/>
                  <a:gd name="T30" fmla="*/ 2171 w 2880"/>
                  <a:gd name="T31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0" h="217">
                    <a:moveTo>
                      <a:pt x="2880" y="14"/>
                    </a:moveTo>
                    <a:cubicBezTo>
                      <a:pt x="2817" y="14"/>
                      <a:pt x="2817" y="14"/>
                      <a:pt x="2817" y="14"/>
                    </a:cubicBezTo>
                    <a:cubicBezTo>
                      <a:pt x="2616" y="14"/>
                      <a:pt x="2542" y="74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880" y="95"/>
                      <a:pt x="2880" y="95"/>
                      <a:pt x="2880" y="95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14"/>
                      <a:pt x="2880" y="14"/>
                      <a:pt x="2880" y="14"/>
                    </a:cubicBezTo>
                    <a:moveTo>
                      <a:pt x="217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19" y="39"/>
                      <a:pt x="2306" y="0"/>
                      <a:pt x="2171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8" name="Freeform 9"/>
              <p:cNvSpPr>
                <a:spLocks noEditPoints="1"/>
              </p:cNvSpPr>
              <p:nvPr userDrawn="1"/>
            </p:nvSpPr>
            <p:spPr bwMode="auto">
              <a:xfrm>
                <a:off x="1495" y="6367518"/>
                <a:ext cx="9143026" cy="388938"/>
              </a:xfrm>
              <a:custGeom>
                <a:avLst/>
                <a:gdLst>
                  <a:gd name="T0" fmla="*/ 2486 w 2880"/>
                  <a:gd name="T1" fmla="*/ 0 h 122"/>
                  <a:gd name="T2" fmla="*/ 0 w 2880"/>
                  <a:gd name="T3" fmla="*/ 0 h 122"/>
                  <a:gd name="T4" fmla="*/ 0 w 2880"/>
                  <a:gd name="T5" fmla="*/ 13 h 122"/>
                  <a:gd name="T6" fmla="*/ 2289 w 2880"/>
                  <a:gd name="T7" fmla="*/ 13 h 122"/>
                  <a:gd name="T8" fmla="*/ 2486 w 2880"/>
                  <a:gd name="T9" fmla="*/ 0 h 122"/>
                  <a:gd name="T10" fmla="*/ 2880 w 2880"/>
                  <a:gd name="T11" fmla="*/ 0 h 122"/>
                  <a:gd name="T12" fmla="*/ 2486 w 2880"/>
                  <a:gd name="T13" fmla="*/ 0 h 122"/>
                  <a:gd name="T14" fmla="*/ 2813 w 2880"/>
                  <a:gd name="T15" fmla="*/ 122 h 122"/>
                  <a:gd name="T16" fmla="*/ 2880 w 2880"/>
                  <a:gd name="T17" fmla="*/ 122 h 122"/>
                  <a:gd name="T18" fmla="*/ 2880 w 288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80" h="122">
                    <a:moveTo>
                      <a:pt x="24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89" y="13"/>
                      <a:pt x="2289" y="13"/>
                      <a:pt x="2289" y="13"/>
                    </a:cubicBezTo>
                    <a:cubicBezTo>
                      <a:pt x="2418" y="13"/>
                      <a:pt x="2459" y="10"/>
                      <a:pt x="2486" y="0"/>
                    </a:cubicBezTo>
                    <a:moveTo>
                      <a:pt x="2880" y="0"/>
                    </a:moveTo>
                    <a:cubicBezTo>
                      <a:pt x="2486" y="0"/>
                      <a:pt x="2486" y="0"/>
                      <a:pt x="2486" y="0"/>
                    </a:cubicBezTo>
                    <a:cubicBezTo>
                      <a:pt x="2554" y="56"/>
                      <a:pt x="2645" y="122"/>
                      <a:pt x="2813" y="122"/>
                    </a:cubicBezTo>
                    <a:cubicBezTo>
                      <a:pt x="2854" y="122"/>
                      <a:pt x="2880" y="122"/>
                      <a:pt x="2880" y="122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9" name="Freeform 10"/>
              <p:cNvSpPr>
                <a:spLocks/>
              </p:cNvSpPr>
              <p:nvPr userDrawn="1"/>
            </p:nvSpPr>
            <p:spPr bwMode="auto">
              <a:xfrm>
                <a:off x="1495" y="6110343"/>
                <a:ext cx="7891992" cy="298450"/>
              </a:xfrm>
              <a:custGeom>
                <a:avLst/>
                <a:gdLst>
                  <a:gd name="T0" fmla="*/ 7891992 w 2486"/>
                  <a:gd name="T1" fmla="*/ 257175 h 94"/>
                  <a:gd name="T2" fmla="*/ 6892001 w 2486"/>
                  <a:gd name="T3" fmla="*/ 0 h 94"/>
                  <a:gd name="T4" fmla="*/ 0 w 2486"/>
                  <a:gd name="T5" fmla="*/ 0 h 94"/>
                  <a:gd name="T6" fmla="*/ 0 w 2486"/>
                  <a:gd name="T7" fmla="*/ 298450 h 94"/>
                  <a:gd name="T8" fmla="*/ 7266601 w 2486"/>
                  <a:gd name="T9" fmla="*/ 298450 h 94"/>
                  <a:gd name="T10" fmla="*/ 7891992 w 2486"/>
                  <a:gd name="T11" fmla="*/ 257175 h 9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86" h="94">
                    <a:moveTo>
                      <a:pt x="2486" y="81"/>
                    </a:moveTo>
                    <a:cubicBezTo>
                      <a:pt x="2410" y="38"/>
                      <a:pt x="2306" y="0"/>
                      <a:pt x="217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2289" y="94"/>
                      <a:pt x="2289" y="94"/>
                      <a:pt x="2289" y="94"/>
                    </a:cubicBezTo>
                    <a:cubicBezTo>
                      <a:pt x="2418" y="94"/>
                      <a:pt x="2459" y="91"/>
                      <a:pt x="2486" y="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0" name="Freeform 11"/>
              <p:cNvSpPr>
                <a:spLocks/>
              </p:cNvSpPr>
              <p:nvPr userDrawn="1"/>
            </p:nvSpPr>
            <p:spPr bwMode="auto">
              <a:xfrm>
                <a:off x="7893487" y="6110343"/>
                <a:ext cx="1251034" cy="601663"/>
              </a:xfrm>
              <a:custGeom>
                <a:avLst/>
                <a:gdLst>
                  <a:gd name="T0" fmla="*/ 1050996 w 394"/>
                  <a:gd name="T1" fmla="*/ 0 h 189"/>
                  <a:gd name="T2" fmla="*/ 0 w 394"/>
                  <a:gd name="T3" fmla="*/ 257856 h 189"/>
                  <a:gd name="T4" fmla="*/ 1038295 w 394"/>
                  <a:gd name="T5" fmla="*/ 601663 h 189"/>
                  <a:gd name="T6" fmla="*/ 1251034 w 394"/>
                  <a:gd name="T7" fmla="*/ 601663 h 189"/>
                  <a:gd name="T8" fmla="*/ 1251034 w 394"/>
                  <a:gd name="T9" fmla="*/ 0 h 189"/>
                  <a:gd name="T10" fmla="*/ 1050996 w 394"/>
                  <a:gd name="T11" fmla="*/ 0 h 18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94" h="189">
                    <a:moveTo>
                      <a:pt x="331" y="0"/>
                    </a:moveTo>
                    <a:cubicBezTo>
                      <a:pt x="130" y="0"/>
                      <a:pt x="56" y="60"/>
                      <a:pt x="0" y="81"/>
                    </a:cubicBezTo>
                    <a:cubicBezTo>
                      <a:pt x="89" y="131"/>
                      <a:pt x="159" y="189"/>
                      <a:pt x="327" y="189"/>
                    </a:cubicBezTo>
                    <a:cubicBezTo>
                      <a:pt x="368" y="189"/>
                      <a:pt x="394" y="189"/>
                      <a:pt x="394" y="189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pic>
          <p:nvPicPr>
            <p:cNvPr id="6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0" y="1276350"/>
            <a:ext cx="7477125" cy="4559301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4400" b="1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12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2B252B3-8FEE-40CF-9FEF-5D80B1BF3320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59496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"/>
          <p:cNvGrpSpPr>
            <a:grpSpLocks/>
          </p:cNvGrpSpPr>
          <p:nvPr userDrawn="1"/>
        </p:nvGrpSpPr>
        <p:grpSpPr bwMode="auto">
          <a:xfrm>
            <a:off x="0" y="5500688"/>
            <a:ext cx="9167813" cy="996950"/>
            <a:chOff x="608" y="5500319"/>
            <a:chExt cx="9167813" cy="996950"/>
          </a:xfrm>
        </p:grpSpPr>
        <p:grpSp>
          <p:nvGrpSpPr>
            <p:cNvPr id="6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21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22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5" cy="433387"/>
              </a:xfrm>
              <a:custGeom>
                <a:avLst/>
                <a:gdLst>
                  <a:gd name="T0" fmla="*/ 7362825 w 2313"/>
                  <a:gd name="T1" fmla="*/ 372840 h 136"/>
                  <a:gd name="T2" fmla="*/ 5920819 w 2313"/>
                  <a:gd name="T3" fmla="*/ 0 h 136"/>
                  <a:gd name="T4" fmla="*/ 0 w 2313"/>
                  <a:gd name="T5" fmla="*/ 0 h 136"/>
                  <a:gd name="T6" fmla="*/ 0 w 2313"/>
                  <a:gd name="T7" fmla="*/ 433387 h 136"/>
                  <a:gd name="T8" fmla="*/ 6461969 w 2313"/>
                  <a:gd name="T9" fmla="*/ 433387 h 136"/>
                  <a:gd name="T10" fmla="*/ 7362825 w 2313"/>
                  <a:gd name="T11" fmla="*/ 372840 h 1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4" name="Freeform 25"/>
              <p:cNvSpPr>
                <a:spLocks/>
              </p:cNvSpPr>
              <p:nvPr userDrawn="1"/>
            </p:nvSpPr>
            <p:spPr bwMode="auto">
              <a:xfrm>
                <a:off x="7354887" y="5732463"/>
                <a:ext cx="1804988" cy="869950"/>
              </a:xfrm>
              <a:custGeom>
                <a:avLst/>
                <a:gdLst>
                  <a:gd name="T0" fmla="*/ 1515299 w 567"/>
                  <a:gd name="T1" fmla="*/ 0 h 273"/>
                  <a:gd name="T2" fmla="*/ 0 w 567"/>
                  <a:gd name="T3" fmla="*/ 372836 h 273"/>
                  <a:gd name="T4" fmla="*/ 1499382 w 567"/>
                  <a:gd name="T5" fmla="*/ 869950 h 273"/>
                  <a:gd name="T6" fmla="*/ 1804988 w 567"/>
                  <a:gd name="T7" fmla="*/ 869950 h 273"/>
                  <a:gd name="T8" fmla="*/ 1804988 w 567"/>
                  <a:gd name="T9" fmla="*/ 0 h 273"/>
                  <a:gd name="T10" fmla="*/ 1515299 w 567"/>
                  <a:gd name="T11" fmla="*/ 0 h 2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pic>
          <p:nvPicPr>
            <p:cNvPr id="7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9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0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1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2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3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4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5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6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7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8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9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20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774" y="3717032"/>
            <a:ext cx="6121438" cy="153920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6" y="2744924"/>
            <a:ext cx="8461374" cy="852487"/>
          </a:xfr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6222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8"/>
          <p:cNvGrpSpPr>
            <a:grpSpLocks/>
          </p:cNvGrpSpPr>
          <p:nvPr userDrawn="1"/>
        </p:nvGrpSpPr>
        <p:grpSpPr bwMode="auto">
          <a:xfrm>
            <a:off x="0" y="5500688"/>
            <a:ext cx="9167813" cy="996950"/>
            <a:chOff x="608" y="5500319"/>
            <a:chExt cx="9167813" cy="996950"/>
          </a:xfrm>
        </p:grpSpPr>
        <p:grpSp>
          <p:nvGrpSpPr>
            <p:cNvPr id="5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20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21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5" cy="433387"/>
              </a:xfrm>
              <a:custGeom>
                <a:avLst/>
                <a:gdLst>
                  <a:gd name="T0" fmla="*/ 7362825 w 2313"/>
                  <a:gd name="T1" fmla="*/ 372840 h 136"/>
                  <a:gd name="T2" fmla="*/ 5920819 w 2313"/>
                  <a:gd name="T3" fmla="*/ 0 h 136"/>
                  <a:gd name="T4" fmla="*/ 0 w 2313"/>
                  <a:gd name="T5" fmla="*/ 0 h 136"/>
                  <a:gd name="T6" fmla="*/ 0 w 2313"/>
                  <a:gd name="T7" fmla="*/ 433387 h 136"/>
                  <a:gd name="T8" fmla="*/ 6461969 w 2313"/>
                  <a:gd name="T9" fmla="*/ 433387 h 136"/>
                  <a:gd name="T10" fmla="*/ 7362825 w 2313"/>
                  <a:gd name="T11" fmla="*/ 372840 h 1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2" name="Freeform 25"/>
              <p:cNvSpPr>
                <a:spLocks/>
              </p:cNvSpPr>
              <p:nvPr userDrawn="1"/>
            </p:nvSpPr>
            <p:spPr bwMode="auto">
              <a:xfrm>
                <a:off x="7354887" y="5732463"/>
                <a:ext cx="1804988" cy="869950"/>
              </a:xfrm>
              <a:custGeom>
                <a:avLst/>
                <a:gdLst>
                  <a:gd name="T0" fmla="*/ 1515299 w 567"/>
                  <a:gd name="T1" fmla="*/ 0 h 273"/>
                  <a:gd name="T2" fmla="*/ 0 w 567"/>
                  <a:gd name="T3" fmla="*/ 372836 h 273"/>
                  <a:gd name="T4" fmla="*/ 1499382 w 567"/>
                  <a:gd name="T5" fmla="*/ 869950 h 273"/>
                  <a:gd name="T6" fmla="*/ 1804988 w 567"/>
                  <a:gd name="T7" fmla="*/ 869950 h 273"/>
                  <a:gd name="T8" fmla="*/ 1804988 w 567"/>
                  <a:gd name="T9" fmla="*/ 0 h 273"/>
                  <a:gd name="T10" fmla="*/ 1515299 w 567"/>
                  <a:gd name="T11" fmla="*/ 0 h 2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pic>
          <p:nvPicPr>
            <p:cNvPr id="6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8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9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0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1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2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3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4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5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6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7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8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9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774" y="2168860"/>
            <a:ext cx="6121438" cy="308737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84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1588" y="5500688"/>
            <a:ext cx="9170987" cy="1357312"/>
            <a:chOff x="1497" y="5500319"/>
            <a:chExt cx="9170984" cy="1357681"/>
          </a:xfrm>
        </p:grpSpPr>
        <p:sp>
          <p:nvSpPr>
            <p:cNvPr id="6" name="Rectangle 5"/>
            <p:cNvSpPr/>
            <p:nvPr userDrawn="1"/>
          </p:nvSpPr>
          <p:spPr>
            <a:xfrm>
              <a:off x="1497" y="5940176"/>
              <a:ext cx="9158284" cy="917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srgbClr val="FFFFFF"/>
                </a:solidFill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 userDrawn="1"/>
          </p:nvSpPr>
          <p:spPr bwMode="auto">
            <a:xfrm>
              <a:off x="1497" y="5563836"/>
              <a:ext cx="9170984" cy="932115"/>
            </a:xfrm>
            <a:custGeom>
              <a:avLst/>
              <a:gdLst>
                <a:gd name="T0" fmla="*/ 2313 w 2880"/>
                <a:gd name="T1" fmla="*/ 117 h 293"/>
                <a:gd name="T2" fmla="*/ 0 w 2880"/>
                <a:gd name="T3" fmla="*/ 117 h 293"/>
                <a:gd name="T4" fmla="*/ 0 w 2880"/>
                <a:gd name="T5" fmla="*/ 137 h 293"/>
                <a:gd name="T6" fmla="*/ 2030 w 2880"/>
                <a:gd name="T7" fmla="*/ 137 h 293"/>
                <a:gd name="T8" fmla="*/ 2313 w 2880"/>
                <a:gd name="T9" fmla="*/ 117 h 293"/>
                <a:gd name="T10" fmla="*/ 2880 w 2880"/>
                <a:gd name="T11" fmla="*/ 0 h 293"/>
                <a:gd name="T12" fmla="*/ 2880 w 2880"/>
                <a:gd name="T13" fmla="*/ 0 h 293"/>
                <a:gd name="T14" fmla="*/ 2880 w 2880"/>
                <a:gd name="T15" fmla="*/ 117 h 293"/>
                <a:gd name="T16" fmla="*/ 2313 w 2880"/>
                <a:gd name="T17" fmla="*/ 117 h 293"/>
                <a:gd name="T18" fmla="*/ 2784 w 2880"/>
                <a:gd name="T19" fmla="*/ 293 h 293"/>
                <a:gd name="T20" fmla="*/ 2880 w 2880"/>
                <a:gd name="T21" fmla="*/ 293 h 293"/>
                <a:gd name="T22" fmla="*/ 2880 w 2880"/>
                <a:gd name="T23" fmla="*/ 0 h 29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880" h="293">
                  <a:moveTo>
                    <a:pt x="2313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030" y="137"/>
                    <a:pt x="2030" y="137"/>
                    <a:pt x="2030" y="137"/>
                  </a:cubicBezTo>
                  <a:cubicBezTo>
                    <a:pt x="2214" y="137"/>
                    <a:pt x="2274" y="132"/>
                    <a:pt x="2313" y="117"/>
                  </a:cubicBezTo>
                  <a:moveTo>
                    <a:pt x="288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117"/>
                    <a:pt x="2880" y="117"/>
                    <a:pt x="2880" y="117"/>
                  </a:cubicBezTo>
                  <a:cubicBezTo>
                    <a:pt x="2313" y="117"/>
                    <a:pt x="2313" y="117"/>
                    <a:pt x="2313" y="117"/>
                  </a:cubicBezTo>
                  <a:cubicBezTo>
                    <a:pt x="2411" y="197"/>
                    <a:pt x="2542" y="293"/>
                    <a:pt x="2784" y="293"/>
                  </a:cubicBezTo>
                  <a:cubicBezTo>
                    <a:pt x="2842" y="293"/>
                    <a:pt x="2880" y="293"/>
                    <a:pt x="2880" y="293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1497" y="5500319"/>
              <a:ext cx="9170984" cy="435093"/>
            </a:xfrm>
            <a:custGeom>
              <a:avLst/>
              <a:gdLst/>
              <a:ahLst/>
              <a:cxnLst>
                <a:cxn ang="0">
                  <a:pos x="2880" y="20"/>
                </a:cxn>
                <a:cxn ang="0">
                  <a:pos x="2789" y="20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880" y="137"/>
                </a:cxn>
                <a:cxn ang="0">
                  <a:pos x="2880" y="20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1860" y="0"/>
                </a:cxn>
              </a:cxnLst>
              <a:rect l="0" t="0" r="r" b="b"/>
              <a:pathLst>
                <a:path w="2880" h="137">
                  <a:moveTo>
                    <a:pt x="2880" y="20"/>
                  </a:moveTo>
                  <a:cubicBezTo>
                    <a:pt x="2789" y="20"/>
                    <a:pt x="2789" y="20"/>
                    <a:pt x="2789" y="20"/>
                  </a:cubicBezTo>
                  <a:cubicBezTo>
                    <a:pt x="2500" y="20"/>
                    <a:pt x="2393" y="10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880" y="137"/>
                    <a:pt x="2880" y="137"/>
                    <a:pt x="2880" y="137"/>
                  </a:cubicBezTo>
                  <a:cubicBezTo>
                    <a:pt x="2880" y="20"/>
                    <a:pt x="2880" y="20"/>
                    <a:pt x="2880" y="20"/>
                  </a:cubicBezTo>
                  <a:moveTo>
                    <a:pt x="18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216" y="57"/>
                    <a:pt x="2053" y="0"/>
                    <a:pt x="186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1497" y="5563836"/>
              <a:ext cx="7365998" cy="431917"/>
            </a:xfrm>
            <a:custGeom>
              <a:avLst/>
              <a:gdLst>
                <a:gd name="T0" fmla="*/ 2313 w 2313"/>
                <a:gd name="T1" fmla="*/ 117 h 136"/>
                <a:gd name="T2" fmla="*/ 1860 w 2313"/>
                <a:gd name="T3" fmla="*/ 0 h 136"/>
                <a:gd name="T4" fmla="*/ 0 w 2313"/>
                <a:gd name="T5" fmla="*/ 0 h 136"/>
                <a:gd name="T6" fmla="*/ 0 w 2313"/>
                <a:gd name="T7" fmla="*/ 136 h 136"/>
                <a:gd name="T8" fmla="*/ 2030 w 2313"/>
                <a:gd name="T9" fmla="*/ 136 h 136"/>
                <a:gd name="T10" fmla="*/ 2313 w 2313"/>
                <a:gd name="T11" fmla="*/ 117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13" h="136">
                  <a:moveTo>
                    <a:pt x="2313" y="117"/>
                  </a:moveTo>
                  <a:cubicBezTo>
                    <a:pt x="2204" y="55"/>
                    <a:pt x="2053" y="0"/>
                    <a:pt x="18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30" y="136"/>
                    <a:pt x="2030" y="136"/>
                    <a:pt x="2030" y="136"/>
                  </a:cubicBezTo>
                  <a:cubicBezTo>
                    <a:pt x="2214" y="136"/>
                    <a:pt x="2274" y="132"/>
                    <a:pt x="2313" y="11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7367495" y="5563836"/>
              <a:ext cx="1804986" cy="868598"/>
            </a:xfrm>
            <a:custGeom>
              <a:avLst/>
              <a:gdLst>
                <a:gd name="T0" fmla="*/ 476 w 567"/>
                <a:gd name="T1" fmla="*/ 0 h 273"/>
                <a:gd name="T2" fmla="*/ 0 w 567"/>
                <a:gd name="T3" fmla="*/ 117 h 273"/>
                <a:gd name="T4" fmla="*/ 471 w 567"/>
                <a:gd name="T5" fmla="*/ 273 h 273"/>
                <a:gd name="T6" fmla="*/ 567 w 567"/>
                <a:gd name="T7" fmla="*/ 273 h 273"/>
                <a:gd name="T8" fmla="*/ 567 w 567"/>
                <a:gd name="T9" fmla="*/ 0 h 273"/>
                <a:gd name="T10" fmla="*/ 476 w 567"/>
                <a:gd name="T11" fmla="*/ 0 h 2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7" h="273">
                  <a:moveTo>
                    <a:pt x="476" y="0"/>
                  </a:moveTo>
                  <a:cubicBezTo>
                    <a:pt x="187" y="0"/>
                    <a:pt x="80" y="87"/>
                    <a:pt x="0" y="117"/>
                  </a:cubicBezTo>
                  <a:cubicBezTo>
                    <a:pt x="128" y="190"/>
                    <a:pt x="229" y="273"/>
                    <a:pt x="471" y="273"/>
                  </a:cubicBezTo>
                  <a:cubicBezTo>
                    <a:pt x="529" y="273"/>
                    <a:pt x="567" y="273"/>
                    <a:pt x="567" y="273"/>
                  </a:cubicBezTo>
                  <a:cubicBezTo>
                    <a:pt x="567" y="0"/>
                    <a:pt x="567" y="0"/>
                    <a:pt x="567" y="0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pic>
          <p:nvPicPr>
            <p:cNvPr id="11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13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4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5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6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7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8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9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0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1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2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3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4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0634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7"/>
          <p:cNvGrpSpPr>
            <a:grpSpLocks/>
          </p:cNvGrpSpPr>
          <p:nvPr userDrawn="1"/>
        </p:nvGrpSpPr>
        <p:grpSpPr bwMode="auto">
          <a:xfrm>
            <a:off x="-26988" y="357188"/>
            <a:ext cx="9199563" cy="6500812"/>
            <a:chOff x="-26988" y="357188"/>
            <a:chExt cx="9199469" cy="6500812"/>
          </a:xfrm>
        </p:grpSpPr>
        <p:grpSp>
          <p:nvGrpSpPr>
            <p:cNvPr id="6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29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769" cy="957263"/>
              </a:xfrm>
              <a:custGeom>
                <a:avLst/>
                <a:gdLst>
                  <a:gd name="T0" fmla="*/ 0 w 2880"/>
                  <a:gd name="T1" fmla="*/ 0 h 300"/>
                  <a:gd name="T2" fmla="*/ 1186624 w 2880"/>
                  <a:gd name="T3" fmla="*/ 0 h 300"/>
                  <a:gd name="T4" fmla="*/ 2838967 w 2880"/>
                  <a:gd name="T5" fmla="*/ 545640 h 300"/>
                  <a:gd name="T6" fmla="*/ 4430702 w 2880"/>
                  <a:gd name="T7" fmla="*/ 957263 h 300"/>
                  <a:gd name="T8" fmla="*/ 9186769 w 2880"/>
                  <a:gd name="T9" fmla="*/ 957263 h 3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0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769" cy="479425"/>
              </a:xfrm>
              <a:custGeom>
                <a:avLst/>
                <a:gdLst>
                  <a:gd name="T0" fmla="*/ 9186769 w 2880"/>
                  <a:gd name="T1" fmla="*/ 0 h 150"/>
                  <a:gd name="T2" fmla="*/ 3834200 w 2880"/>
                  <a:gd name="T3" fmla="*/ 0 h 150"/>
                  <a:gd name="T4" fmla="*/ 2838967 w 2880"/>
                  <a:gd name="T5" fmla="*/ 67120 h 150"/>
                  <a:gd name="T6" fmla="*/ 1167485 w 2880"/>
                  <a:gd name="T7" fmla="*/ 479425 h 150"/>
                  <a:gd name="T8" fmla="*/ 0 w 2880"/>
                  <a:gd name="T9" fmla="*/ 479425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1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769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2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769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3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769" cy="954088"/>
              </a:xfrm>
              <a:custGeom>
                <a:avLst/>
                <a:gdLst>
                  <a:gd name="T0" fmla="*/ 0 w 2880"/>
                  <a:gd name="T1" fmla="*/ 0 h 299"/>
                  <a:gd name="T2" fmla="*/ 1186624 w 2880"/>
                  <a:gd name="T3" fmla="*/ 0 h 299"/>
                  <a:gd name="T4" fmla="*/ 2838967 w 2880"/>
                  <a:gd name="T5" fmla="*/ 545649 h 299"/>
                  <a:gd name="T6" fmla="*/ 4430702 w 2880"/>
                  <a:gd name="T7" fmla="*/ 954088 h 299"/>
                  <a:gd name="T8" fmla="*/ 9186769 w 2880"/>
                  <a:gd name="T9" fmla="*/ 954088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4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769" cy="479425"/>
              </a:xfrm>
              <a:custGeom>
                <a:avLst/>
                <a:gdLst>
                  <a:gd name="T0" fmla="*/ 9186769 w 2880"/>
                  <a:gd name="T1" fmla="*/ 0 h 150"/>
                  <a:gd name="T2" fmla="*/ 3834200 w 2880"/>
                  <a:gd name="T3" fmla="*/ 0 h 150"/>
                  <a:gd name="T4" fmla="*/ 2838967 w 2880"/>
                  <a:gd name="T5" fmla="*/ 70316 h 150"/>
                  <a:gd name="T6" fmla="*/ 1167485 w 2880"/>
                  <a:gd name="T7" fmla="*/ 479425 h 150"/>
                  <a:gd name="T8" fmla="*/ 0 w 2880"/>
                  <a:gd name="T9" fmla="*/ 479425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5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769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6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769" cy="477837"/>
              </a:xfrm>
              <a:custGeom>
                <a:avLst/>
                <a:gdLst>
                  <a:gd name="T0" fmla="*/ 0 w 2880"/>
                  <a:gd name="T1" fmla="*/ 477837 h 150"/>
                  <a:gd name="T2" fmla="*/ 5333430 w 2880"/>
                  <a:gd name="T3" fmla="*/ 477837 h 150"/>
                  <a:gd name="T4" fmla="*/ 6328663 w 2880"/>
                  <a:gd name="T5" fmla="*/ 410940 h 150"/>
                  <a:gd name="T6" fmla="*/ 7996955 w 2880"/>
                  <a:gd name="T7" fmla="*/ 0 h 150"/>
                  <a:gd name="T8" fmla="*/ 9186769 w 2880"/>
                  <a:gd name="T9" fmla="*/ 0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7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769" cy="954088"/>
              </a:xfrm>
              <a:custGeom>
                <a:avLst/>
                <a:gdLst>
                  <a:gd name="T0" fmla="*/ 9186769 w 2880"/>
                  <a:gd name="T1" fmla="*/ 954088 h 299"/>
                  <a:gd name="T2" fmla="*/ 7977816 w 2880"/>
                  <a:gd name="T3" fmla="*/ 954088 h 299"/>
                  <a:gd name="T4" fmla="*/ 6328663 w 2880"/>
                  <a:gd name="T5" fmla="*/ 411630 h 299"/>
                  <a:gd name="T6" fmla="*/ 4736928 w 2880"/>
                  <a:gd name="T7" fmla="*/ 0 h 299"/>
                  <a:gd name="T8" fmla="*/ 0 w 2880"/>
                  <a:gd name="T9" fmla="*/ 0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8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769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9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769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40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769" cy="474662"/>
              </a:xfrm>
              <a:custGeom>
                <a:avLst/>
                <a:gdLst>
                  <a:gd name="T0" fmla="*/ 0 w 2880"/>
                  <a:gd name="T1" fmla="*/ 474662 h 149"/>
                  <a:gd name="T2" fmla="*/ 5333430 w 2880"/>
                  <a:gd name="T3" fmla="*/ 474662 h 149"/>
                  <a:gd name="T4" fmla="*/ 6328663 w 2880"/>
                  <a:gd name="T5" fmla="*/ 407763 h 149"/>
                  <a:gd name="T6" fmla="*/ 7996955 w 2880"/>
                  <a:gd name="T7" fmla="*/ 0 h 149"/>
                  <a:gd name="T8" fmla="*/ 9186769 w 2880"/>
                  <a:gd name="T9" fmla="*/ 0 h 1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grpSp>
          <p:nvGrpSpPr>
            <p:cNvPr id="7" name="Group 29"/>
            <p:cNvGrpSpPr>
              <a:grpSpLocks/>
            </p:cNvGrpSpPr>
            <p:nvPr userDrawn="1"/>
          </p:nvGrpSpPr>
          <p:grpSpPr bwMode="auto">
            <a:xfrm>
              <a:off x="1497" y="5500319"/>
              <a:ext cx="9170984" cy="1357681"/>
              <a:chOff x="1497" y="5500319"/>
              <a:chExt cx="9170984" cy="1357681"/>
            </a:xfrm>
          </p:grpSpPr>
          <p:sp>
            <p:nvSpPr>
              <p:cNvPr id="8" name="Rectangle 7"/>
              <p:cNvSpPr/>
              <p:nvPr userDrawn="1"/>
            </p:nvSpPr>
            <p:spPr>
              <a:xfrm>
                <a:off x="1588" y="5940425"/>
                <a:ext cx="9158193" cy="917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9" name="Group 31"/>
              <p:cNvGrpSpPr>
                <a:grpSpLocks/>
              </p:cNvGrpSpPr>
              <p:nvPr userDrawn="1"/>
            </p:nvGrpSpPr>
            <p:grpSpPr bwMode="auto">
              <a:xfrm>
                <a:off x="1497" y="5500319"/>
                <a:ext cx="9170984" cy="996231"/>
                <a:chOff x="1497" y="5500319"/>
                <a:chExt cx="9170984" cy="996231"/>
              </a:xfrm>
            </p:grpSpPr>
            <p:sp>
              <p:nvSpPr>
                <p:cNvPr id="24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588" y="5564188"/>
                  <a:ext cx="9170893" cy="931862"/>
                </a:xfrm>
                <a:custGeom>
                  <a:avLst/>
                  <a:gdLst>
                    <a:gd name="T0" fmla="*/ 2313 w 2880"/>
                    <a:gd name="T1" fmla="*/ 117 h 293"/>
                    <a:gd name="T2" fmla="*/ 0 w 2880"/>
                    <a:gd name="T3" fmla="*/ 117 h 293"/>
                    <a:gd name="T4" fmla="*/ 0 w 2880"/>
                    <a:gd name="T5" fmla="*/ 137 h 293"/>
                    <a:gd name="T6" fmla="*/ 2030 w 2880"/>
                    <a:gd name="T7" fmla="*/ 137 h 293"/>
                    <a:gd name="T8" fmla="*/ 2313 w 2880"/>
                    <a:gd name="T9" fmla="*/ 117 h 293"/>
                    <a:gd name="T10" fmla="*/ 2880 w 2880"/>
                    <a:gd name="T11" fmla="*/ 0 h 293"/>
                    <a:gd name="T12" fmla="*/ 2880 w 2880"/>
                    <a:gd name="T13" fmla="*/ 0 h 293"/>
                    <a:gd name="T14" fmla="*/ 2880 w 2880"/>
                    <a:gd name="T15" fmla="*/ 117 h 293"/>
                    <a:gd name="T16" fmla="*/ 2313 w 2880"/>
                    <a:gd name="T17" fmla="*/ 117 h 293"/>
                    <a:gd name="T18" fmla="*/ 2784 w 2880"/>
                    <a:gd name="T19" fmla="*/ 293 h 293"/>
                    <a:gd name="T20" fmla="*/ 2880 w 2880"/>
                    <a:gd name="T21" fmla="*/ 293 h 293"/>
                    <a:gd name="T22" fmla="*/ 2880 w 2880"/>
                    <a:gd name="T23" fmla="*/ 0 h 29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880" h="293">
                      <a:moveTo>
                        <a:pt x="2313" y="117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030" y="137"/>
                        <a:pt x="2030" y="137"/>
                        <a:pt x="2030" y="137"/>
                      </a:cubicBezTo>
                      <a:cubicBezTo>
                        <a:pt x="2214" y="137"/>
                        <a:pt x="2274" y="132"/>
                        <a:pt x="2313" y="117"/>
                      </a:cubicBezTo>
                      <a:moveTo>
                        <a:pt x="2880" y="0"/>
                      </a:moveTo>
                      <a:cubicBezTo>
                        <a:pt x="2880" y="0"/>
                        <a:pt x="2880" y="0"/>
                        <a:pt x="2880" y="0"/>
                      </a:cubicBezTo>
                      <a:cubicBezTo>
                        <a:pt x="2880" y="117"/>
                        <a:pt x="2880" y="117"/>
                        <a:pt x="2880" y="117"/>
                      </a:cubicBezTo>
                      <a:cubicBezTo>
                        <a:pt x="2313" y="117"/>
                        <a:pt x="2313" y="117"/>
                        <a:pt x="2313" y="117"/>
                      </a:cubicBezTo>
                      <a:cubicBezTo>
                        <a:pt x="2411" y="197"/>
                        <a:pt x="2542" y="293"/>
                        <a:pt x="2784" y="293"/>
                      </a:cubicBezTo>
                      <a:cubicBezTo>
                        <a:pt x="2842" y="293"/>
                        <a:pt x="2880" y="293"/>
                        <a:pt x="2880" y="293"/>
                      </a:cubicBezTo>
                      <a:cubicBezTo>
                        <a:pt x="2880" y="0"/>
                        <a:pt x="2880" y="0"/>
                        <a:pt x="2880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  <p:sp>
              <p:nvSpPr>
                <p:cNvPr id="25" name="Freeform 8"/>
                <p:cNvSpPr>
                  <a:spLocks noEditPoints="1"/>
                </p:cNvSpPr>
                <p:nvPr userDrawn="1"/>
              </p:nvSpPr>
              <p:spPr bwMode="auto">
                <a:xfrm>
                  <a:off x="1588" y="5500688"/>
                  <a:ext cx="9170893" cy="434975"/>
                </a:xfrm>
                <a:custGeom>
                  <a:avLst/>
                  <a:gdLst/>
                  <a:ahLst/>
                  <a:cxnLst>
                    <a:cxn ang="0">
                      <a:pos x="2880" y="20"/>
                    </a:cxn>
                    <a:cxn ang="0">
                      <a:pos x="2789" y="20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880" y="137"/>
                    </a:cxn>
                    <a:cxn ang="0">
                      <a:pos x="2880" y="20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1860" y="0"/>
                    </a:cxn>
                  </a:cxnLst>
                  <a:rect l="0" t="0" r="r" b="b"/>
                  <a:pathLst>
                    <a:path w="2880" h="137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880" y="137"/>
                        <a:pt x="2880" y="137"/>
                        <a:pt x="2880" y="137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6" name="Freeform 9"/>
                <p:cNvSpPr>
                  <a:spLocks/>
                </p:cNvSpPr>
                <p:nvPr userDrawn="1"/>
              </p:nvSpPr>
              <p:spPr bwMode="auto">
                <a:xfrm>
                  <a:off x="1588" y="5564188"/>
                  <a:ext cx="7365925" cy="431800"/>
                </a:xfrm>
                <a:custGeom>
                  <a:avLst/>
                  <a:gdLst>
                    <a:gd name="T0" fmla="*/ 2313 w 2313"/>
                    <a:gd name="T1" fmla="*/ 117 h 136"/>
                    <a:gd name="T2" fmla="*/ 1860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136 h 136"/>
                    <a:gd name="T8" fmla="*/ 2030 w 2313"/>
                    <a:gd name="T9" fmla="*/ 136 h 136"/>
                    <a:gd name="T10" fmla="*/ 2313 w 2313"/>
                    <a:gd name="T11" fmla="*/ 117 h 13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  <p:sp>
              <p:nvSpPr>
                <p:cNvPr id="28" name="Freeform 10"/>
                <p:cNvSpPr>
                  <a:spLocks/>
                </p:cNvSpPr>
                <p:nvPr userDrawn="1"/>
              </p:nvSpPr>
              <p:spPr bwMode="auto">
                <a:xfrm>
                  <a:off x="7367513" y="5564188"/>
                  <a:ext cx="1804968" cy="868362"/>
                </a:xfrm>
                <a:custGeom>
                  <a:avLst/>
                  <a:gdLst>
                    <a:gd name="T0" fmla="*/ 476 w 567"/>
                    <a:gd name="T1" fmla="*/ 0 h 273"/>
                    <a:gd name="T2" fmla="*/ 0 w 567"/>
                    <a:gd name="T3" fmla="*/ 117 h 273"/>
                    <a:gd name="T4" fmla="*/ 471 w 567"/>
                    <a:gd name="T5" fmla="*/ 273 h 273"/>
                    <a:gd name="T6" fmla="*/ 567 w 567"/>
                    <a:gd name="T7" fmla="*/ 273 h 273"/>
                    <a:gd name="T8" fmla="*/ 567 w 567"/>
                    <a:gd name="T9" fmla="*/ 0 h 273"/>
                    <a:gd name="T10" fmla="*/ 476 w 567"/>
                    <a:gd name="T11" fmla="*/ 0 h 2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</p:grpSp>
          <p:pic>
            <p:nvPicPr>
              <p:cNvPr id="10" name="Picture 78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12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3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4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5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6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7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8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9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0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1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2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3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8196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"/>
          <p:cNvGrpSpPr>
            <a:grpSpLocks/>
          </p:cNvGrpSpPr>
          <p:nvPr userDrawn="1"/>
        </p:nvGrpSpPr>
        <p:grpSpPr bwMode="auto">
          <a:xfrm>
            <a:off x="0" y="5500688"/>
            <a:ext cx="9167813" cy="996950"/>
            <a:chOff x="608" y="5500319"/>
            <a:chExt cx="9167813" cy="996950"/>
          </a:xfrm>
        </p:grpSpPr>
        <p:grpSp>
          <p:nvGrpSpPr>
            <p:cNvPr id="6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21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2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5" cy="433387"/>
              </a:xfrm>
              <a:custGeom>
                <a:avLst/>
                <a:gdLst>
                  <a:gd name="T0" fmla="*/ 7362825 w 2313"/>
                  <a:gd name="T1" fmla="*/ 372840 h 136"/>
                  <a:gd name="T2" fmla="*/ 5920819 w 2313"/>
                  <a:gd name="T3" fmla="*/ 0 h 136"/>
                  <a:gd name="T4" fmla="*/ 0 w 2313"/>
                  <a:gd name="T5" fmla="*/ 0 h 136"/>
                  <a:gd name="T6" fmla="*/ 0 w 2313"/>
                  <a:gd name="T7" fmla="*/ 433387 h 136"/>
                  <a:gd name="T8" fmla="*/ 6461969 w 2313"/>
                  <a:gd name="T9" fmla="*/ 433387 h 136"/>
                  <a:gd name="T10" fmla="*/ 7362825 w 2313"/>
                  <a:gd name="T11" fmla="*/ 372840 h 1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3" name="Freeform 25"/>
              <p:cNvSpPr>
                <a:spLocks/>
              </p:cNvSpPr>
              <p:nvPr userDrawn="1"/>
            </p:nvSpPr>
            <p:spPr bwMode="auto">
              <a:xfrm>
                <a:off x="7354887" y="5732463"/>
                <a:ext cx="1804988" cy="869950"/>
              </a:xfrm>
              <a:custGeom>
                <a:avLst/>
                <a:gdLst>
                  <a:gd name="T0" fmla="*/ 1515299 w 567"/>
                  <a:gd name="T1" fmla="*/ 0 h 273"/>
                  <a:gd name="T2" fmla="*/ 0 w 567"/>
                  <a:gd name="T3" fmla="*/ 372836 h 273"/>
                  <a:gd name="T4" fmla="*/ 1499382 w 567"/>
                  <a:gd name="T5" fmla="*/ 869950 h 273"/>
                  <a:gd name="T6" fmla="*/ 1804988 w 567"/>
                  <a:gd name="T7" fmla="*/ 869950 h 273"/>
                  <a:gd name="T8" fmla="*/ 1804988 w 567"/>
                  <a:gd name="T9" fmla="*/ 0 h 273"/>
                  <a:gd name="T10" fmla="*/ 1515299 w 567"/>
                  <a:gd name="T11" fmla="*/ 0 h 2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pic>
          <p:nvPicPr>
            <p:cNvPr id="7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9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1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2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3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4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5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6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7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8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9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0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212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7"/>
          <p:cNvGrpSpPr>
            <a:grpSpLocks/>
          </p:cNvGrpSpPr>
          <p:nvPr userDrawn="1"/>
        </p:nvGrpSpPr>
        <p:grpSpPr bwMode="auto">
          <a:xfrm>
            <a:off x="-26988" y="357188"/>
            <a:ext cx="9194801" cy="6140450"/>
            <a:chOff x="-26988" y="357188"/>
            <a:chExt cx="9195409" cy="6140081"/>
          </a:xfrm>
        </p:grpSpPr>
        <p:grpSp>
          <p:nvGrpSpPr>
            <p:cNvPr id="6" name="Group 28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608" y="5500319"/>
              <a:chExt cx="9167813" cy="996950"/>
            </a:xfrm>
          </p:grpSpPr>
          <p:grpSp>
            <p:nvGrpSpPr>
              <p:cNvPr id="20" name="Group 22"/>
              <p:cNvGrpSpPr>
                <a:grpSpLocks/>
              </p:cNvGrpSpPr>
              <p:nvPr userDrawn="1"/>
            </p:nvGrpSpPr>
            <p:grpSpPr bwMode="auto">
              <a:xfrm>
                <a:off x="608" y="5500319"/>
                <a:ext cx="9167813" cy="996950"/>
                <a:chOff x="-7938" y="5668963"/>
                <a:chExt cx="9167813" cy="996950"/>
              </a:xfrm>
            </p:grpSpPr>
            <p:sp>
              <p:nvSpPr>
                <p:cNvPr id="36" name="Freeform 11"/>
                <p:cNvSpPr>
                  <a:spLocks noEditPoints="1"/>
                </p:cNvSpPr>
                <p:nvPr userDrawn="1"/>
              </p:nvSpPr>
              <p:spPr bwMode="auto">
                <a:xfrm>
                  <a:off x="-8544" y="5669023"/>
                  <a:ext cx="9168419" cy="996890"/>
                </a:xfrm>
                <a:custGeom>
                  <a:avLst/>
                  <a:gdLst>
                    <a:gd name="T0" fmla="*/ 2880 w 2880"/>
                    <a:gd name="T1" fmla="*/ 20 h 313"/>
                    <a:gd name="T2" fmla="*/ 2789 w 2880"/>
                    <a:gd name="T3" fmla="*/ 20 h 313"/>
                    <a:gd name="T4" fmla="*/ 2313 w 2880"/>
                    <a:gd name="T5" fmla="*/ 137 h 313"/>
                    <a:gd name="T6" fmla="*/ 2784 w 2880"/>
                    <a:gd name="T7" fmla="*/ 313 h 313"/>
                    <a:gd name="T8" fmla="*/ 2880 w 2880"/>
                    <a:gd name="T9" fmla="*/ 313 h 313"/>
                    <a:gd name="T10" fmla="*/ 2880 w 2880"/>
                    <a:gd name="T11" fmla="*/ 20 h 313"/>
                    <a:gd name="T12" fmla="*/ 1860 w 2880"/>
                    <a:gd name="T13" fmla="*/ 0 h 313"/>
                    <a:gd name="T14" fmla="*/ 0 w 2880"/>
                    <a:gd name="T15" fmla="*/ 0 h 313"/>
                    <a:gd name="T16" fmla="*/ 0 w 2880"/>
                    <a:gd name="T17" fmla="*/ 157 h 313"/>
                    <a:gd name="T18" fmla="*/ 2030 w 2880"/>
                    <a:gd name="T19" fmla="*/ 157 h 313"/>
                    <a:gd name="T20" fmla="*/ 2313 w 2880"/>
                    <a:gd name="T21" fmla="*/ 137 h 313"/>
                    <a:gd name="T22" fmla="*/ 2313 w 2880"/>
                    <a:gd name="T23" fmla="*/ 137 h 313"/>
                    <a:gd name="T24" fmla="*/ 2313 w 2880"/>
                    <a:gd name="T25" fmla="*/ 137 h 313"/>
                    <a:gd name="T26" fmla="*/ 1860 w 2880"/>
                    <a:gd name="T27" fmla="*/ 0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80" h="313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411" y="217"/>
                        <a:pt x="2542" y="313"/>
                        <a:pt x="2784" y="313"/>
                      </a:cubicBezTo>
                      <a:cubicBezTo>
                        <a:pt x="2842" y="313"/>
                        <a:pt x="2880" y="313"/>
                        <a:pt x="2880" y="313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030" y="157"/>
                        <a:pt x="2030" y="157"/>
                        <a:pt x="2030" y="157"/>
                      </a:cubicBezTo>
                      <a:cubicBezTo>
                        <a:pt x="2214" y="157"/>
                        <a:pt x="2274" y="152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7" name="Freeform 24"/>
                <p:cNvSpPr>
                  <a:spLocks/>
                </p:cNvSpPr>
                <p:nvPr userDrawn="1"/>
              </p:nvSpPr>
              <p:spPr bwMode="auto">
                <a:xfrm>
                  <a:off x="-8544" y="5732519"/>
                  <a:ext cx="7363312" cy="433361"/>
                </a:xfrm>
                <a:custGeom>
                  <a:avLst/>
                  <a:gdLst>
                    <a:gd name="T0" fmla="*/ 7363312 w 2313"/>
                    <a:gd name="T1" fmla="*/ 372818 h 136"/>
                    <a:gd name="T2" fmla="*/ 5921211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433361 h 136"/>
                    <a:gd name="T8" fmla="*/ 6462397 w 2313"/>
                    <a:gd name="T9" fmla="*/ 433361 h 136"/>
                    <a:gd name="T10" fmla="*/ 7363312 w 2313"/>
                    <a:gd name="T11" fmla="*/ 372818 h 13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  <p:sp>
              <p:nvSpPr>
                <p:cNvPr id="38" name="Freeform 25"/>
                <p:cNvSpPr>
                  <a:spLocks/>
                </p:cNvSpPr>
                <p:nvPr userDrawn="1"/>
              </p:nvSpPr>
              <p:spPr bwMode="auto">
                <a:xfrm>
                  <a:off x="7354768" y="5732519"/>
                  <a:ext cx="1805107" cy="869898"/>
                </a:xfrm>
                <a:custGeom>
                  <a:avLst/>
                  <a:gdLst>
                    <a:gd name="T0" fmla="*/ 1515398 w 567"/>
                    <a:gd name="T1" fmla="*/ 0 h 273"/>
                    <a:gd name="T2" fmla="*/ 0 w 567"/>
                    <a:gd name="T3" fmla="*/ 372813 h 273"/>
                    <a:gd name="T4" fmla="*/ 1499480 w 567"/>
                    <a:gd name="T5" fmla="*/ 869898 h 273"/>
                    <a:gd name="T6" fmla="*/ 1805107 w 567"/>
                    <a:gd name="T7" fmla="*/ 869898 h 273"/>
                    <a:gd name="T8" fmla="*/ 1805107 w 567"/>
                    <a:gd name="T9" fmla="*/ 0 h 273"/>
                    <a:gd name="T10" fmla="*/ 1515398 w 567"/>
                    <a:gd name="T11" fmla="*/ 0 h 2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</p:grpSp>
          <p:pic>
            <p:nvPicPr>
              <p:cNvPr id="21" name="Picture 78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2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23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4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5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6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8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9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0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1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2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3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4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5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</p:grpSp>
        </p:grpSp>
        <p:grpSp>
          <p:nvGrpSpPr>
            <p:cNvPr id="7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8" name="Freeform 17"/>
              <p:cNvSpPr>
                <a:spLocks/>
              </p:cNvSpPr>
              <p:nvPr userDrawn="1"/>
            </p:nvSpPr>
            <p:spPr bwMode="auto">
              <a:xfrm>
                <a:off x="-17463" y="1971578"/>
                <a:ext cx="9187471" cy="957205"/>
              </a:xfrm>
              <a:custGeom>
                <a:avLst/>
                <a:gdLst>
                  <a:gd name="T0" fmla="*/ 0 w 2880"/>
                  <a:gd name="T1" fmla="*/ 0 h 300"/>
                  <a:gd name="T2" fmla="*/ 1186715 w 2880"/>
                  <a:gd name="T3" fmla="*/ 0 h 300"/>
                  <a:gd name="T4" fmla="*/ 2839184 w 2880"/>
                  <a:gd name="T5" fmla="*/ 545607 h 300"/>
                  <a:gd name="T6" fmla="*/ 4431041 w 2880"/>
                  <a:gd name="T7" fmla="*/ 957205 h 300"/>
                  <a:gd name="T8" fmla="*/ 9187471 w 2880"/>
                  <a:gd name="T9" fmla="*/ 957205 h 3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9" name="Freeform 18"/>
              <p:cNvSpPr>
                <a:spLocks/>
              </p:cNvSpPr>
              <p:nvPr userDrawn="1"/>
            </p:nvSpPr>
            <p:spPr bwMode="auto">
              <a:xfrm>
                <a:off x="-17463" y="2449387"/>
                <a:ext cx="9187471" cy="479396"/>
              </a:xfrm>
              <a:custGeom>
                <a:avLst/>
                <a:gdLst>
                  <a:gd name="T0" fmla="*/ 9187471 w 2880"/>
                  <a:gd name="T1" fmla="*/ 0 h 150"/>
                  <a:gd name="T2" fmla="*/ 3834493 w 2880"/>
                  <a:gd name="T3" fmla="*/ 0 h 150"/>
                  <a:gd name="T4" fmla="*/ 2839184 w 2880"/>
                  <a:gd name="T5" fmla="*/ 67115 h 150"/>
                  <a:gd name="T6" fmla="*/ 1167574 w 2880"/>
                  <a:gd name="T7" fmla="*/ 479396 h 150"/>
                  <a:gd name="T8" fmla="*/ 0 w 2880"/>
                  <a:gd name="T9" fmla="*/ 479396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0" name="Freeform 19"/>
              <p:cNvSpPr>
                <a:spLocks/>
              </p:cNvSpPr>
              <p:nvPr userDrawn="1"/>
            </p:nvSpPr>
            <p:spPr bwMode="auto">
              <a:xfrm>
                <a:off x="-17463" y="1655685"/>
                <a:ext cx="9187471" cy="954030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1" name="Freeform 20"/>
              <p:cNvSpPr>
                <a:spLocks/>
              </p:cNvSpPr>
              <p:nvPr userDrawn="1"/>
            </p:nvSpPr>
            <p:spPr bwMode="auto">
              <a:xfrm>
                <a:off x="-17463" y="2130318"/>
                <a:ext cx="9187471" cy="479396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2" name="Freeform 21"/>
              <p:cNvSpPr>
                <a:spLocks/>
              </p:cNvSpPr>
              <p:nvPr userDrawn="1"/>
            </p:nvSpPr>
            <p:spPr bwMode="auto">
              <a:xfrm>
                <a:off x="-17463" y="1336616"/>
                <a:ext cx="9187471" cy="954031"/>
              </a:xfrm>
              <a:custGeom>
                <a:avLst/>
                <a:gdLst>
                  <a:gd name="T0" fmla="*/ 0 w 2880"/>
                  <a:gd name="T1" fmla="*/ 0 h 299"/>
                  <a:gd name="T2" fmla="*/ 1186715 w 2880"/>
                  <a:gd name="T3" fmla="*/ 0 h 299"/>
                  <a:gd name="T4" fmla="*/ 2839184 w 2880"/>
                  <a:gd name="T5" fmla="*/ 545616 h 299"/>
                  <a:gd name="T6" fmla="*/ 4431041 w 2880"/>
                  <a:gd name="T7" fmla="*/ 954031 h 299"/>
                  <a:gd name="T8" fmla="*/ 9187471 w 2880"/>
                  <a:gd name="T9" fmla="*/ 954031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3" name="Freeform 22"/>
              <p:cNvSpPr>
                <a:spLocks/>
              </p:cNvSpPr>
              <p:nvPr userDrawn="1"/>
            </p:nvSpPr>
            <p:spPr bwMode="auto">
              <a:xfrm>
                <a:off x="-17463" y="1811250"/>
                <a:ext cx="9187471" cy="479396"/>
              </a:xfrm>
              <a:custGeom>
                <a:avLst/>
                <a:gdLst>
                  <a:gd name="T0" fmla="*/ 9187471 w 2880"/>
                  <a:gd name="T1" fmla="*/ 0 h 150"/>
                  <a:gd name="T2" fmla="*/ 3834493 w 2880"/>
                  <a:gd name="T3" fmla="*/ 0 h 150"/>
                  <a:gd name="T4" fmla="*/ 2839184 w 2880"/>
                  <a:gd name="T5" fmla="*/ 70311 h 150"/>
                  <a:gd name="T6" fmla="*/ 1167574 w 2880"/>
                  <a:gd name="T7" fmla="*/ 479396 h 150"/>
                  <a:gd name="T8" fmla="*/ 0 w 2880"/>
                  <a:gd name="T9" fmla="*/ 479396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4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7471" cy="957204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5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7471" cy="477808"/>
              </a:xfrm>
              <a:custGeom>
                <a:avLst/>
                <a:gdLst>
                  <a:gd name="T0" fmla="*/ 0 w 2880"/>
                  <a:gd name="T1" fmla="*/ 477808 h 150"/>
                  <a:gd name="T2" fmla="*/ 5333837 w 2880"/>
                  <a:gd name="T3" fmla="*/ 477808 h 150"/>
                  <a:gd name="T4" fmla="*/ 6329147 w 2880"/>
                  <a:gd name="T5" fmla="*/ 410915 h 150"/>
                  <a:gd name="T6" fmla="*/ 7997566 w 2880"/>
                  <a:gd name="T7" fmla="*/ 0 h 150"/>
                  <a:gd name="T8" fmla="*/ 9187471 w 2880"/>
                  <a:gd name="T9" fmla="*/ 0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6" name="Freeform 25"/>
              <p:cNvSpPr>
                <a:spLocks/>
              </p:cNvSpPr>
              <p:nvPr userDrawn="1"/>
            </p:nvSpPr>
            <p:spPr bwMode="auto">
              <a:xfrm>
                <a:off x="-17463" y="676256"/>
                <a:ext cx="9187471" cy="954031"/>
              </a:xfrm>
              <a:custGeom>
                <a:avLst/>
                <a:gdLst>
                  <a:gd name="T0" fmla="*/ 9187471 w 2880"/>
                  <a:gd name="T1" fmla="*/ 954031 h 299"/>
                  <a:gd name="T2" fmla="*/ 7978425 w 2880"/>
                  <a:gd name="T3" fmla="*/ 954031 h 299"/>
                  <a:gd name="T4" fmla="*/ 6329147 w 2880"/>
                  <a:gd name="T5" fmla="*/ 411605 h 299"/>
                  <a:gd name="T6" fmla="*/ 4737290 w 2880"/>
                  <a:gd name="T7" fmla="*/ 0 h 299"/>
                  <a:gd name="T8" fmla="*/ 0 w 2880"/>
                  <a:gd name="T9" fmla="*/ 0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7" name="Freeform 26"/>
              <p:cNvSpPr>
                <a:spLocks/>
              </p:cNvSpPr>
              <p:nvPr userDrawn="1"/>
            </p:nvSpPr>
            <p:spPr bwMode="auto">
              <a:xfrm>
                <a:off x="-17463" y="676256"/>
                <a:ext cx="9187471" cy="477809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8" name="Freeform 27"/>
              <p:cNvSpPr>
                <a:spLocks/>
              </p:cNvSpPr>
              <p:nvPr userDrawn="1"/>
            </p:nvSpPr>
            <p:spPr bwMode="auto">
              <a:xfrm>
                <a:off x="-17463" y="995325"/>
                <a:ext cx="9187471" cy="954030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9" name="Freeform 28"/>
              <p:cNvSpPr>
                <a:spLocks/>
              </p:cNvSpPr>
              <p:nvPr userDrawn="1"/>
            </p:nvSpPr>
            <p:spPr bwMode="auto">
              <a:xfrm>
                <a:off x="-17463" y="995325"/>
                <a:ext cx="9187471" cy="474633"/>
              </a:xfrm>
              <a:custGeom>
                <a:avLst/>
                <a:gdLst>
                  <a:gd name="T0" fmla="*/ 0 w 2880"/>
                  <a:gd name="T1" fmla="*/ 474633 h 149"/>
                  <a:gd name="T2" fmla="*/ 5333837 w 2880"/>
                  <a:gd name="T3" fmla="*/ 474633 h 149"/>
                  <a:gd name="T4" fmla="*/ 6329147 w 2880"/>
                  <a:gd name="T5" fmla="*/ 407738 h 149"/>
                  <a:gd name="T6" fmla="*/ 7997566 w 2880"/>
                  <a:gd name="T7" fmla="*/ 0 h 149"/>
                  <a:gd name="T8" fmla="*/ 9187471 w 2880"/>
                  <a:gd name="T9" fmla="*/ 0 h 1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27575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F74C9B3-4BFA-47BD-937E-8C368E1A252D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3432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7"/>
          <p:cNvGrpSpPr>
            <a:grpSpLocks/>
          </p:cNvGrpSpPr>
          <p:nvPr userDrawn="1"/>
        </p:nvGrpSpPr>
        <p:grpSpPr bwMode="auto">
          <a:xfrm>
            <a:off x="-26988" y="357188"/>
            <a:ext cx="9199563" cy="6500812"/>
            <a:chOff x="-26988" y="357188"/>
            <a:chExt cx="9199469" cy="6500812"/>
          </a:xfrm>
        </p:grpSpPr>
        <p:grpSp>
          <p:nvGrpSpPr>
            <p:cNvPr id="6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29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769" cy="957263"/>
              </a:xfrm>
              <a:custGeom>
                <a:avLst/>
                <a:gdLst>
                  <a:gd name="T0" fmla="*/ 0 w 2880"/>
                  <a:gd name="T1" fmla="*/ 0 h 300"/>
                  <a:gd name="T2" fmla="*/ 1186624 w 2880"/>
                  <a:gd name="T3" fmla="*/ 0 h 300"/>
                  <a:gd name="T4" fmla="*/ 2838967 w 2880"/>
                  <a:gd name="T5" fmla="*/ 545640 h 300"/>
                  <a:gd name="T6" fmla="*/ 4430702 w 2880"/>
                  <a:gd name="T7" fmla="*/ 957263 h 300"/>
                  <a:gd name="T8" fmla="*/ 9186769 w 2880"/>
                  <a:gd name="T9" fmla="*/ 957263 h 3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0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769" cy="479425"/>
              </a:xfrm>
              <a:custGeom>
                <a:avLst/>
                <a:gdLst>
                  <a:gd name="T0" fmla="*/ 9186769 w 2880"/>
                  <a:gd name="T1" fmla="*/ 0 h 150"/>
                  <a:gd name="T2" fmla="*/ 3834200 w 2880"/>
                  <a:gd name="T3" fmla="*/ 0 h 150"/>
                  <a:gd name="T4" fmla="*/ 2838967 w 2880"/>
                  <a:gd name="T5" fmla="*/ 67120 h 150"/>
                  <a:gd name="T6" fmla="*/ 1167485 w 2880"/>
                  <a:gd name="T7" fmla="*/ 479425 h 150"/>
                  <a:gd name="T8" fmla="*/ 0 w 2880"/>
                  <a:gd name="T9" fmla="*/ 479425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1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769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32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769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33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769" cy="954088"/>
              </a:xfrm>
              <a:custGeom>
                <a:avLst/>
                <a:gdLst>
                  <a:gd name="T0" fmla="*/ 0 w 2880"/>
                  <a:gd name="T1" fmla="*/ 0 h 299"/>
                  <a:gd name="T2" fmla="*/ 1186624 w 2880"/>
                  <a:gd name="T3" fmla="*/ 0 h 299"/>
                  <a:gd name="T4" fmla="*/ 2838967 w 2880"/>
                  <a:gd name="T5" fmla="*/ 545649 h 299"/>
                  <a:gd name="T6" fmla="*/ 4430702 w 2880"/>
                  <a:gd name="T7" fmla="*/ 954088 h 299"/>
                  <a:gd name="T8" fmla="*/ 9186769 w 2880"/>
                  <a:gd name="T9" fmla="*/ 954088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4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769" cy="479425"/>
              </a:xfrm>
              <a:custGeom>
                <a:avLst/>
                <a:gdLst>
                  <a:gd name="T0" fmla="*/ 9186769 w 2880"/>
                  <a:gd name="T1" fmla="*/ 0 h 150"/>
                  <a:gd name="T2" fmla="*/ 3834200 w 2880"/>
                  <a:gd name="T3" fmla="*/ 0 h 150"/>
                  <a:gd name="T4" fmla="*/ 2838967 w 2880"/>
                  <a:gd name="T5" fmla="*/ 70316 h 150"/>
                  <a:gd name="T6" fmla="*/ 1167485 w 2880"/>
                  <a:gd name="T7" fmla="*/ 479425 h 150"/>
                  <a:gd name="T8" fmla="*/ 0 w 2880"/>
                  <a:gd name="T9" fmla="*/ 479425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5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769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36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769" cy="477837"/>
              </a:xfrm>
              <a:custGeom>
                <a:avLst/>
                <a:gdLst>
                  <a:gd name="T0" fmla="*/ 0 w 2880"/>
                  <a:gd name="T1" fmla="*/ 477837 h 150"/>
                  <a:gd name="T2" fmla="*/ 5333430 w 2880"/>
                  <a:gd name="T3" fmla="*/ 477837 h 150"/>
                  <a:gd name="T4" fmla="*/ 6328663 w 2880"/>
                  <a:gd name="T5" fmla="*/ 410940 h 150"/>
                  <a:gd name="T6" fmla="*/ 7996955 w 2880"/>
                  <a:gd name="T7" fmla="*/ 0 h 150"/>
                  <a:gd name="T8" fmla="*/ 9186769 w 2880"/>
                  <a:gd name="T9" fmla="*/ 0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7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769" cy="954088"/>
              </a:xfrm>
              <a:custGeom>
                <a:avLst/>
                <a:gdLst>
                  <a:gd name="T0" fmla="*/ 9186769 w 2880"/>
                  <a:gd name="T1" fmla="*/ 954088 h 299"/>
                  <a:gd name="T2" fmla="*/ 7977816 w 2880"/>
                  <a:gd name="T3" fmla="*/ 954088 h 299"/>
                  <a:gd name="T4" fmla="*/ 6328663 w 2880"/>
                  <a:gd name="T5" fmla="*/ 411630 h 299"/>
                  <a:gd name="T6" fmla="*/ 4736928 w 2880"/>
                  <a:gd name="T7" fmla="*/ 0 h 299"/>
                  <a:gd name="T8" fmla="*/ 0 w 2880"/>
                  <a:gd name="T9" fmla="*/ 0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8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769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39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769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40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769" cy="474662"/>
              </a:xfrm>
              <a:custGeom>
                <a:avLst/>
                <a:gdLst>
                  <a:gd name="T0" fmla="*/ 0 w 2880"/>
                  <a:gd name="T1" fmla="*/ 474662 h 149"/>
                  <a:gd name="T2" fmla="*/ 5333430 w 2880"/>
                  <a:gd name="T3" fmla="*/ 474662 h 149"/>
                  <a:gd name="T4" fmla="*/ 6328663 w 2880"/>
                  <a:gd name="T5" fmla="*/ 407763 h 149"/>
                  <a:gd name="T6" fmla="*/ 7996955 w 2880"/>
                  <a:gd name="T7" fmla="*/ 0 h 149"/>
                  <a:gd name="T8" fmla="*/ 9186769 w 2880"/>
                  <a:gd name="T9" fmla="*/ 0 h 1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grpSp>
          <p:nvGrpSpPr>
            <p:cNvPr id="7" name="Group 29"/>
            <p:cNvGrpSpPr>
              <a:grpSpLocks/>
            </p:cNvGrpSpPr>
            <p:nvPr userDrawn="1"/>
          </p:nvGrpSpPr>
          <p:grpSpPr bwMode="auto">
            <a:xfrm>
              <a:off x="1497" y="5500319"/>
              <a:ext cx="9170984" cy="1357681"/>
              <a:chOff x="1497" y="5500319"/>
              <a:chExt cx="9170984" cy="1357681"/>
            </a:xfrm>
          </p:grpSpPr>
          <p:sp>
            <p:nvSpPr>
              <p:cNvPr id="8" name="Rectangle 7"/>
              <p:cNvSpPr/>
              <p:nvPr userDrawn="1"/>
            </p:nvSpPr>
            <p:spPr>
              <a:xfrm>
                <a:off x="1588" y="5940425"/>
                <a:ext cx="9158193" cy="917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/>
              </a:p>
            </p:txBody>
          </p:sp>
          <p:grpSp>
            <p:nvGrpSpPr>
              <p:cNvPr id="9" name="Group 31"/>
              <p:cNvGrpSpPr>
                <a:grpSpLocks/>
              </p:cNvGrpSpPr>
              <p:nvPr userDrawn="1"/>
            </p:nvGrpSpPr>
            <p:grpSpPr bwMode="auto">
              <a:xfrm>
                <a:off x="1497" y="5500319"/>
                <a:ext cx="9170984" cy="996231"/>
                <a:chOff x="1497" y="5500319"/>
                <a:chExt cx="9170984" cy="996231"/>
              </a:xfrm>
            </p:grpSpPr>
            <p:sp>
              <p:nvSpPr>
                <p:cNvPr id="24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588" y="5564188"/>
                  <a:ext cx="9170893" cy="931862"/>
                </a:xfrm>
                <a:custGeom>
                  <a:avLst/>
                  <a:gdLst>
                    <a:gd name="T0" fmla="*/ 2313 w 2880"/>
                    <a:gd name="T1" fmla="*/ 117 h 293"/>
                    <a:gd name="T2" fmla="*/ 0 w 2880"/>
                    <a:gd name="T3" fmla="*/ 117 h 293"/>
                    <a:gd name="T4" fmla="*/ 0 w 2880"/>
                    <a:gd name="T5" fmla="*/ 137 h 293"/>
                    <a:gd name="T6" fmla="*/ 2030 w 2880"/>
                    <a:gd name="T7" fmla="*/ 137 h 293"/>
                    <a:gd name="T8" fmla="*/ 2313 w 2880"/>
                    <a:gd name="T9" fmla="*/ 117 h 293"/>
                    <a:gd name="T10" fmla="*/ 2880 w 2880"/>
                    <a:gd name="T11" fmla="*/ 0 h 293"/>
                    <a:gd name="T12" fmla="*/ 2880 w 2880"/>
                    <a:gd name="T13" fmla="*/ 0 h 293"/>
                    <a:gd name="T14" fmla="*/ 2880 w 2880"/>
                    <a:gd name="T15" fmla="*/ 117 h 293"/>
                    <a:gd name="T16" fmla="*/ 2313 w 2880"/>
                    <a:gd name="T17" fmla="*/ 117 h 293"/>
                    <a:gd name="T18" fmla="*/ 2784 w 2880"/>
                    <a:gd name="T19" fmla="*/ 293 h 293"/>
                    <a:gd name="T20" fmla="*/ 2880 w 2880"/>
                    <a:gd name="T21" fmla="*/ 293 h 293"/>
                    <a:gd name="T22" fmla="*/ 2880 w 2880"/>
                    <a:gd name="T23" fmla="*/ 0 h 29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880" h="293">
                      <a:moveTo>
                        <a:pt x="2313" y="117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030" y="137"/>
                        <a:pt x="2030" y="137"/>
                        <a:pt x="2030" y="137"/>
                      </a:cubicBezTo>
                      <a:cubicBezTo>
                        <a:pt x="2214" y="137"/>
                        <a:pt x="2274" y="132"/>
                        <a:pt x="2313" y="117"/>
                      </a:cubicBezTo>
                      <a:moveTo>
                        <a:pt x="2880" y="0"/>
                      </a:moveTo>
                      <a:cubicBezTo>
                        <a:pt x="2880" y="0"/>
                        <a:pt x="2880" y="0"/>
                        <a:pt x="2880" y="0"/>
                      </a:cubicBezTo>
                      <a:cubicBezTo>
                        <a:pt x="2880" y="117"/>
                        <a:pt x="2880" y="117"/>
                        <a:pt x="2880" y="117"/>
                      </a:cubicBezTo>
                      <a:cubicBezTo>
                        <a:pt x="2313" y="117"/>
                        <a:pt x="2313" y="117"/>
                        <a:pt x="2313" y="117"/>
                      </a:cubicBezTo>
                      <a:cubicBezTo>
                        <a:pt x="2411" y="197"/>
                        <a:pt x="2542" y="293"/>
                        <a:pt x="2784" y="293"/>
                      </a:cubicBezTo>
                      <a:cubicBezTo>
                        <a:pt x="2842" y="293"/>
                        <a:pt x="2880" y="293"/>
                        <a:pt x="2880" y="293"/>
                      </a:cubicBezTo>
                      <a:cubicBezTo>
                        <a:pt x="2880" y="0"/>
                        <a:pt x="2880" y="0"/>
                        <a:pt x="2880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  <p:sp>
              <p:nvSpPr>
                <p:cNvPr id="25" name="Freeform 8"/>
                <p:cNvSpPr>
                  <a:spLocks noEditPoints="1"/>
                </p:cNvSpPr>
                <p:nvPr userDrawn="1"/>
              </p:nvSpPr>
              <p:spPr bwMode="auto">
                <a:xfrm>
                  <a:off x="1588" y="5500688"/>
                  <a:ext cx="9170893" cy="434975"/>
                </a:xfrm>
                <a:custGeom>
                  <a:avLst/>
                  <a:gdLst/>
                  <a:ahLst/>
                  <a:cxnLst>
                    <a:cxn ang="0">
                      <a:pos x="2880" y="20"/>
                    </a:cxn>
                    <a:cxn ang="0">
                      <a:pos x="2789" y="20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880" y="137"/>
                    </a:cxn>
                    <a:cxn ang="0">
                      <a:pos x="2880" y="20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1860" y="0"/>
                    </a:cxn>
                  </a:cxnLst>
                  <a:rect l="0" t="0" r="r" b="b"/>
                  <a:pathLst>
                    <a:path w="2880" h="137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880" y="137"/>
                        <a:pt x="2880" y="137"/>
                        <a:pt x="2880" y="137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26" name="Freeform 9"/>
                <p:cNvSpPr>
                  <a:spLocks/>
                </p:cNvSpPr>
                <p:nvPr userDrawn="1"/>
              </p:nvSpPr>
              <p:spPr bwMode="auto">
                <a:xfrm>
                  <a:off x="1588" y="5564188"/>
                  <a:ext cx="7365925" cy="431800"/>
                </a:xfrm>
                <a:custGeom>
                  <a:avLst/>
                  <a:gdLst>
                    <a:gd name="T0" fmla="*/ 2313 w 2313"/>
                    <a:gd name="T1" fmla="*/ 117 h 136"/>
                    <a:gd name="T2" fmla="*/ 1860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136 h 136"/>
                    <a:gd name="T8" fmla="*/ 2030 w 2313"/>
                    <a:gd name="T9" fmla="*/ 136 h 136"/>
                    <a:gd name="T10" fmla="*/ 2313 w 2313"/>
                    <a:gd name="T11" fmla="*/ 117 h 13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  <p:sp>
              <p:nvSpPr>
                <p:cNvPr id="28" name="Freeform 10"/>
                <p:cNvSpPr>
                  <a:spLocks/>
                </p:cNvSpPr>
                <p:nvPr userDrawn="1"/>
              </p:nvSpPr>
              <p:spPr bwMode="auto">
                <a:xfrm>
                  <a:off x="7367513" y="5564188"/>
                  <a:ext cx="1804968" cy="868362"/>
                </a:xfrm>
                <a:custGeom>
                  <a:avLst/>
                  <a:gdLst>
                    <a:gd name="T0" fmla="*/ 476 w 567"/>
                    <a:gd name="T1" fmla="*/ 0 h 273"/>
                    <a:gd name="T2" fmla="*/ 0 w 567"/>
                    <a:gd name="T3" fmla="*/ 117 h 273"/>
                    <a:gd name="T4" fmla="*/ 471 w 567"/>
                    <a:gd name="T5" fmla="*/ 273 h 273"/>
                    <a:gd name="T6" fmla="*/ 567 w 567"/>
                    <a:gd name="T7" fmla="*/ 273 h 273"/>
                    <a:gd name="T8" fmla="*/ 567 w 567"/>
                    <a:gd name="T9" fmla="*/ 0 h 273"/>
                    <a:gd name="T10" fmla="*/ 476 w 567"/>
                    <a:gd name="T11" fmla="*/ 0 h 2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</p:grpSp>
          <p:pic>
            <p:nvPicPr>
              <p:cNvPr id="10" name="Picture 78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12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13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14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15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16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17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18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19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20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21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22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23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0612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09F7AC9-45EA-4288-A85B-3739254EBC84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5949825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853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3200" b="1">
                <a:solidFill>
                  <a:schemeClr val="accent2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A77FD3D-208C-4733-B0D4-53A94E80202C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9382229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268413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268413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A81B8B7-1148-412A-B903-75FDEECD1668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87983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3D62DC9-5C88-41C2-AB94-8AC040395F26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7950657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6950411-9935-456A-861C-9BAE6E7CAACE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3022727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93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F876E10-0AE0-47F4-A339-D763F8355C36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96905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0"/>
          <p:cNvGrpSpPr>
            <a:grpSpLocks/>
          </p:cNvGrpSpPr>
          <p:nvPr userDrawn="1"/>
        </p:nvGrpSpPr>
        <p:grpSpPr bwMode="auto">
          <a:xfrm>
            <a:off x="-7938" y="6056313"/>
            <a:ext cx="9161463" cy="801687"/>
            <a:chOff x="-7938" y="6056313"/>
            <a:chExt cx="9161463" cy="801687"/>
          </a:xfrm>
        </p:grpSpPr>
        <p:sp>
          <p:nvSpPr>
            <p:cNvPr id="4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grpSp>
          <p:nvGrpSpPr>
            <p:cNvPr id="5" name="Group 1"/>
            <p:cNvGrpSpPr>
              <a:grpSpLocks/>
            </p:cNvGrpSpPr>
            <p:nvPr userDrawn="1"/>
          </p:nvGrpSpPr>
          <p:grpSpPr bwMode="auto">
            <a:xfrm>
              <a:off x="1588" y="6065838"/>
              <a:ext cx="9142412" cy="690562"/>
              <a:chOff x="1495" y="6065893"/>
              <a:chExt cx="9143026" cy="690563"/>
            </a:xfrm>
          </p:grpSpPr>
          <p:sp>
            <p:nvSpPr>
              <p:cNvPr id="7" name="Freeform 8"/>
              <p:cNvSpPr>
                <a:spLocks noEditPoints="1"/>
              </p:cNvSpPr>
              <p:nvPr userDrawn="1"/>
            </p:nvSpPr>
            <p:spPr bwMode="auto">
              <a:xfrm>
                <a:off x="1495" y="6065893"/>
                <a:ext cx="9143026" cy="690563"/>
              </a:xfrm>
              <a:custGeom>
                <a:avLst/>
                <a:gdLst>
                  <a:gd name="T0" fmla="*/ 2880 w 2880"/>
                  <a:gd name="T1" fmla="*/ 14 h 217"/>
                  <a:gd name="T2" fmla="*/ 2817 w 2880"/>
                  <a:gd name="T3" fmla="*/ 14 h 217"/>
                  <a:gd name="T4" fmla="*/ 2486 w 2880"/>
                  <a:gd name="T5" fmla="*/ 95 h 217"/>
                  <a:gd name="T6" fmla="*/ 2486 w 2880"/>
                  <a:gd name="T7" fmla="*/ 95 h 217"/>
                  <a:gd name="T8" fmla="*/ 2880 w 2880"/>
                  <a:gd name="T9" fmla="*/ 95 h 217"/>
                  <a:gd name="T10" fmla="*/ 2880 w 2880"/>
                  <a:gd name="T11" fmla="*/ 217 h 217"/>
                  <a:gd name="T12" fmla="*/ 2880 w 2880"/>
                  <a:gd name="T13" fmla="*/ 217 h 217"/>
                  <a:gd name="T14" fmla="*/ 2880 w 2880"/>
                  <a:gd name="T15" fmla="*/ 14 h 217"/>
                  <a:gd name="T16" fmla="*/ 2171 w 2880"/>
                  <a:gd name="T17" fmla="*/ 0 h 217"/>
                  <a:gd name="T18" fmla="*/ 0 w 2880"/>
                  <a:gd name="T19" fmla="*/ 0 h 217"/>
                  <a:gd name="T20" fmla="*/ 0 w 2880"/>
                  <a:gd name="T21" fmla="*/ 95 h 217"/>
                  <a:gd name="T22" fmla="*/ 2486 w 2880"/>
                  <a:gd name="T23" fmla="*/ 95 h 217"/>
                  <a:gd name="T24" fmla="*/ 2486 w 2880"/>
                  <a:gd name="T25" fmla="*/ 95 h 217"/>
                  <a:gd name="T26" fmla="*/ 2486 w 2880"/>
                  <a:gd name="T27" fmla="*/ 95 h 217"/>
                  <a:gd name="T28" fmla="*/ 2486 w 2880"/>
                  <a:gd name="T29" fmla="*/ 95 h 217"/>
                  <a:gd name="T30" fmla="*/ 2171 w 2880"/>
                  <a:gd name="T31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0" h="217">
                    <a:moveTo>
                      <a:pt x="2880" y="14"/>
                    </a:moveTo>
                    <a:cubicBezTo>
                      <a:pt x="2817" y="14"/>
                      <a:pt x="2817" y="14"/>
                      <a:pt x="2817" y="14"/>
                    </a:cubicBezTo>
                    <a:cubicBezTo>
                      <a:pt x="2616" y="14"/>
                      <a:pt x="2542" y="74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880" y="95"/>
                      <a:pt x="2880" y="95"/>
                      <a:pt x="2880" y="95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14"/>
                      <a:pt x="2880" y="14"/>
                      <a:pt x="2880" y="14"/>
                    </a:cubicBezTo>
                    <a:moveTo>
                      <a:pt x="217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19" y="39"/>
                      <a:pt x="2306" y="0"/>
                      <a:pt x="2171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8" name="Freeform 9"/>
              <p:cNvSpPr>
                <a:spLocks noEditPoints="1"/>
              </p:cNvSpPr>
              <p:nvPr userDrawn="1"/>
            </p:nvSpPr>
            <p:spPr bwMode="auto">
              <a:xfrm>
                <a:off x="1495" y="6367518"/>
                <a:ext cx="9143026" cy="388938"/>
              </a:xfrm>
              <a:custGeom>
                <a:avLst/>
                <a:gdLst>
                  <a:gd name="T0" fmla="*/ 2486 w 2880"/>
                  <a:gd name="T1" fmla="*/ 0 h 122"/>
                  <a:gd name="T2" fmla="*/ 0 w 2880"/>
                  <a:gd name="T3" fmla="*/ 0 h 122"/>
                  <a:gd name="T4" fmla="*/ 0 w 2880"/>
                  <a:gd name="T5" fmla="*/ 13 h 122"/>
                  <a:gd name="T6" fmla="*/ 2289 w 2880"/>
                  <a:gd name="T7" fmla="*/ 13 h 122"/>
                  <a:gd name="T8" fmla="*/ 2486 w 2880"/>
                  <a:gd name="T9" fmla="*/ 0 h 122"/>
                  <a:gd name="T10" fmla="*/ 2880 w 2880"/>
                  <a:gd name="T11" fmla="*/ 0 h 122"/>
                  <a:gd name="T12" fmla="*/ 2486 w 2880"/>
                  <a:gd name="T13" fmla="*/ 0 h 122"/>
                  <a:gd name="T14" fmla="*/ 2813 w 2880"/>
                  <a:gd name="T15" fmla="*/ 122 h 122"/>
                  <a:gd name="T16" fmla="*/ 2880 w 2880"/>
                  <a:gd name="T17" fmla="*/ 122 h 122"/>
                  <a:gd name="T18" fmla="*/ 2880 w 288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80" h="122">
                    <a:moveTo>
                      <a:pt x="24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89" y="13"/>
                      <a:pt x="2289" y="13"/>
                      <a:pt x="2289" y="13"/>
                    </a:cubicBezTo>
                    <a:cubicBezTo>
                      <a:pt x="2418" y="13"/>
                      <a:pt x="2459" y="10"/>
                      <a:pt x="2486" y="0"/>
                    </a:cubicBezTo>
                    <a:moveTo>
                      <a:pt x="2880" y="0"/>
                    </a:moveTo>
                    <a:cubicBezTo>
                      <a:pt x="2486" y="0"/>
                      <a:pt x="2486" y="0"/>
                      <a:pt x="2486" y="0"/>
                    </a:cubicBezTo>
                    <a:cubicBezTo>
                      <a:pt x="2554" y="56"/>
                      <a:pt x="2645" y="122"/>
                      <a:pt x="2813" y="122"/>
                    </a:cubicBezTo>
                    <a:cubicBezTo>
                      <a:pt x="2854" y="122"/>
                      <a:pt x="2880" y="122"/>
                      <a:pt x="2880" y="122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9" name="Freeform 10"/>
              <p:cNvSpPr>
                <a:spLocks/>
              </p:cNvSpPr>
              <p:nvPr userDrawn="1"/>
            </p:nvSpPr>
            <p:spPr bwMode="auto">
              <a:xfrm>
                <a:off x="1495" y="6110343"/>
                <a:ext cx="7891992" cy="298450"/>
              </a:xfrm>
              <a:custGeom>
                <a:avLst/>
                <a:gdLst>
                  <a:gd name="T0" fmla="*/ 7891992 w 2486"/>
                  <a:gd name="T1" fmla="*/ 257175 h 94"/>
                  <a:gd name="T2" fmla="*/ 6892001 w 2486"/>
                  <a:gd name="T3" fmla="*/ 0 h 94"/>
                  <a:gd name="T4" fmla="*/ 0 w 2486"/>
                  <a:gd name="T5" fmla="*/ 0 h 94"/>
                  <a:gd name="T6" fmla="*/ 0 w 2486"/>
                  <a:gd name="T7" fmla="*/ 298450 h 94"/>
                  <a:gd name="T8" fmla="*/ 7266601 w 2486"/>
                  <a:gd name="T9" fmla="*/ 298450 h 94"/>
                  <a:gd name="T10" fmla="*/ 7891992 w 2486"/>
                  <a:gd name="T11" fmla="*/ 257175 h 9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86" h="94">
                    <a:moveTo>
                      <a:pt x="2486" y="81"/>
                    </a:moveTo>
                    <a:cubicBezTo>
                      <a:pt x="2410" y="38"/>
                      <a:pt x="2306" y="0"/>
                      <a:pt x="217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2289" y="94"/>
                      <a:pt x="2289" y="94"/>
                      <a:pt x="2289" y="94"/>
                    </a:cubicBezTo>
                    <a:cubicBezTo>
                      <a:pt x="2418" y="94"/>
                      <a:pt x="2459" y="91"/>
                      <a:pt x="2486" y="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0" name="Freeform 11"/>
              <p:cNvSpPr>
                <a:spLocks/>
              </p:cNvSpPr>
              <p:nvPr userDrawn="1"/>
            </p:nvSpPr>
            <p:spPr bwMode="auto">
              <a:xfrm>
                <a:off x="7893487" y="6110343"/>
                <a:ext cx="1251034" cy="601663"/>
              </a:xfrm>
              <a:custGeom>
                <a:avLst/>
                <a:gdLst>
                  <a:gd name="T0" fmla="*/ 1050996 w 394"/>
                  <a:gd name="T1" fmla="*/ 0 h 189"/>
                  <a:gd name="T2" fmla="*/ 0 w 394"/>
                  <a:gd name="T3" fmla="*/ 257856 h 189"/>
                  <a:gd name="T4" fmla="*/ 1038295 w 394"/>
                  <a:gd name="T5" fmla="*/ 601663 h 189"/>
                  <a:gd name="T6" fmla="*/ 1251034 w 394"/>
                  <a:gd name="T7" fmla="*/ 601663 h 189"/>
                  <a:gd name="T8" fmla="*/ 1251034 w 394"/>
                  <a:gd name="T9" fmla="*/ 0 h 189"/>
                  <a:gd name="T10" fmla="*/ 1050996 w 394"/>
                  <a:gd name="T11" fmla="*/ 0 h 18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94" h="189">
                    <a:moveTo>
                      <a:pt x="331" y="0"/>
                    </a:moveTo>
                    <a:cubicBezTo>
                      <a:pt x="130" y="0"/>
                      <a:pt x="56" y="60"/>
                      <a:pt x="0" y="81"/>
                    </a:cubicBezTo>
                    <a:cubicBezTo>
                      <a:pt x="89" y="131"/>
                      <a:pt x="159" y="189"/>
                      <a:pt x="327" y="189"/>
                    </a:cubicBezTo>
                    <a:cubicBezTo>
                      <a:pt x="368" y="189"/>
                      <a:pt x="394" y="189"/>
                      <a:pt x="394" y="189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pic>
          <p:nvPicPr>
            <p:cNvPr id="6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0" y="1276350"/>
            <a:ext cx="7477125" cy="4559301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4400" b="1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12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059FD11-5F01-4F18-A0CB-CD0BCAB3E452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975031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"/>
          <p:cNvGrpSpPr>
            <a:grpSpLocks/>
          </p:cNvGrpSpPr>
          <p:nvPr userDrawn="1"/>
        </p:nvGrpSpPr>
        <p:grpSpPr bwMode="auto">
          <a:xfrm>
            <a:off x="0" y="5500688"/>
            <a:ext cx="9167813" cy="996950"/>
            <a:chOff x="608" y="5500319"/>
            <a:chExt cx="9167813" cy="996950"/>
          </a:xfrm>
        </p:grpSpPr>
        <p:grpSp>
          <p:nvGrpSpPr>
            <p:cNvPr id="6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21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2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5" cy="433387"/>
              </a:xfrm>
              <a:custGeom>
                <a:avLst/>
                <a:gdLst>
                  <a:gd name="T0" fmla="*/ 7362825 w 2313"/>
                  <a:gd name="T1" fmla="*/ 372840 h 136"/>
                  <a:gd name="T2" fmla="*/ 5920819 w 2313"/>
                  <a:gd name="T3" fmla="*/ 0 h 136"/>
                  <a:gd name="T4" fmla="*/ 0 w 2313"/>
                  <a:gd name="T5" fmla="*/ 0 h 136"/>
                  <a:gd name="T6" fmla="*/ 0 w 2313"/>
                  <a:gd name="T7" fmla="*/ 433387 h 136"/>
                  <a:gd name="T8" fmla="*/ 6461969 w 2313"/>
                  <a:gd name="T9" fmla="*/ 433387 h 136"/>
                  <a:gd name="T10" fmla="*/ 7362825 w 2313"/>
                  <a:gd name="T11" fmla="*/ 372840 h 1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4" name="Freeform 25"/>
              <p:cNvSpPr>
                <a:spLocks/>
              </p:cNvSpPr>
              <p:nvPr userDrawn="1"/>
            </p:nvSpPr>
            <p:spPr bwMode="auto">
              <a:xfrm>
                <a:off x="7354887" y="5732463"/>
                <a:ext cx="1804988" cy="869950"/>
              </a:xfrm>
              <a:custGeom>
                <a:avLst/>
                <a:gdLst>
                  <a:gd name="T0" fmla="*/ 1515299 w 567"/>
                  <a:gd name="T1" fmla="*/ 0 h 273"/>
                  <a:gd name="T2" fmla="*/ 0 w 567"/>
                  <a:gd name="T3" fmla="*/ 372836 h 273"/>
                  <a:gd name="T4" fmla="*/ 1499382 w 567"/>
                  <a:gd name="T5" fmla="*/ 869950 h 273"/>
                  <a:gd name="T6" fmla="*/ 1804988 w 567"/>
                  <a:gd name="T7" fmla="*/ 869950 h 273"/>
                  <a:gd name="T8" fmla="*/ 1804988 w 567"/>
                  <a:gd name="T9" fmla="*/ 0 h 273"/>
                  <a:gd name="T10" fmla="*/ 1515299 w 567"/>
                  <a:gd name="T11" fmla="*/ 0 h 2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pic>
          <p:nvPicPr>
            <p:cNvPr id="7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9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1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2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3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4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5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6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7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8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9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0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774" y="3717032"/>
            <a:ext cx="6121438" cy="153920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6" y="2744924"/>
            <a:ext cx="8461374" cy="852487"/>
          </a:xfr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9197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8"/>
          <p:cNvGrpSpPr>
            <a:grpSpLocks/>
          </p:cNvGrpSpPr>
          <p:nvPr userDrawn="1"/>
        </p:nvGrpSpPr>
        <p:grpSpPr bwMode="auto">
          <a:xfrm>
            <a:off x="0" y="5500688"/>
            <a:ext cx="9167813" cy="996950"/>
            <a:chOff x="608" y="5500319"/>
            <a:chExt cx="9167813" cy="996950"/>
          </a:xfrm>
        </p:grpSpPr>
        <p:grpSp>
          <p:nvGrpSpPr>
            <p:cNvPr id="5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20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1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5" cy="433387"/>
              </a:xfrm>
              <a:custGeom>
                <a:avLst/>
                <a:gdLst>
                  <a:gd name="T0" fmla="*/ 7362825 w 2313"/>
                  <a:gd name="T1" fmla="*/ 372840 h 136"/>
                  <a:gd name="T2" fmla="*/ 5920819 w 2313"/>
                  <a:gd name="T3" fmla="*/ 0 h 136"/>
                  <a:gd name="T4" fmla="*/ 0 w 2313"/>
                  <a:gd name="T5" fmla="*/ 0 h 136"/>
                  <a:gd name="T6" fmla="*/ 0 w 2313"/>
                  <a:gd name="T7" fmla="*/ 433387 h 136"/>
                  <a:gd name="T8" fmla="*/ 6461969 w 2313"/>
                  <a:gd name="T9" fmla="*/ 433387 h 136"/>
                  <a:gd name="T10" fmla="*/ 7362825 w 2313"/>
                  <a:gd name="T11" fmla="*/ 372840 h 1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2" name="Freeform 25"/>
              <p:cNvSpPr>
                <a:spLocks/>
              </p:cNvSpPr>
              <p:nvPr userDrawn="1"/>
            </p:nvSpPr>
            <p:spPr bwMode="auto">
              <a:xfrm>
                <a:off x="7354887" y="5732463"/>
                <a:ext cx="1804988" cy="869950"/>
              </a:xfrm>
              <a:custGeom>
                <a:avLst/>
                <a:gdLst>
                  <a:gd name="T0" fmla="*/ 1515299 w 567"/>
                  <a:gd name="T1" fmla="*/ 0 h 273"/>
                  <a:gd name="T2" fmla="*/ 0 w 567"/>
                  <a:gd name="T3" fmla="*/ 372836 h 273"/>
                  <a:gd name="T4" fmla="*/ 1499382 w 567"/>
                  <a:gd name="T5" fmla="*/ 869950 h 273"/>
                  <a:gd name="T6" fmla="*/ 1804988 w 567"/>
                  <a:gd name="T7" fmla="*/ 869950 h 273"/>
                  <a:gd name="T8" fmla="*/ 1804988 w 567"/>
                  <a:gd name="T9" fmla="*/ 0 h 273"/>
                  <a:gd name="T10" fmla="*/ 1515299 w 567"/>
                  <a:gd name="T11" fmla="*/ 0 h 2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pic>
          <p:nvPicPr>
            <p:cNvPr id="6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8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9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1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2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3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4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5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6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7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8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9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774" y="2168860"/>
            <a:ext cx="6121438" cy="308737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1410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"/>
          <p:cNvGrpSpPr>
            <a:grpSpLocks/>
          </p:cNvGrpSpPr>
          <p:nvPr userDrawn="1"/>
        </p:nvGrpSpPr>
        <p:grpSpPr bwMode="auto">
          <a:xfrm>
            <a:off x="0" y="5500688"/>
            <a:ext cx="9167813" cy="996950"/>
            <a:chOff x="608" y="5500319"/>
            <a:chExt cx="9167813" cy="996950"/>
          </a:xfrm>
        </p:grpSpPr>
        <p:grpSp>
          <p:nvGrpSpPr>
            <p:cNvPr id="6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21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22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5" cy="433387"/>
              </a:xfrm>
              <a:custGeom>
                <a:avLst/>
                <a:gdLst>
                  <a:gd name="T0" fmla="*/ 7362825 w 2313"/>
                  <a:gd name="T1" fmla="*/ 372840 h 136"/>
                  <a:gd name="T2" fmla="*/ 5920819 w 2313"/>
                  <a:gd name="T3" fmla="*/ 0 h 136"/>
                  <a:gd name="T4" fmla="*/ 0 w 2313"/>
                  <a:gd name="T5" fmla="*/ 0 h 136"/>
                  <a:gd name="T6" fmla="*/ 0 w 2313"/>
                  <a:gd name="T7" fmla="*/ 433387 h 136"/>
                  <a:gd name="T8" fmla="*/ 6461969 w 2313"/>
                  <a:gd name="T9" fmla="*/ 433387 h 136"/>
                  <a:gd name="T10" fmla="*/ 7362825 w 2313"/>
                  <a:gd name="T11" fmla="*/ 372840 h 1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3" name="Freeform 25"/>
              <p:cNvSpPr>
                <a:spLocks/>
              </p:cNvSpPr>
              <p:nvPr userDrawn="1"/>
            </p:nvSpPr>
            <p:spPr bwMode="auto">
              <a:xfrm>
                <a:off x="7354887" y="5732463"/>
                <a:ext cx="1804988" cy="869950"/>
              </a:xfrm>
              <a:custGeom>
                <a:avLst/>
                <a:gdLst>
                  <a:gd name="T0" fmla="*/ 1515299 w 567"/>
                  <a:gd name="T1" fmla="*/ 0 h 273"/>
                  <a:gd name="T2" fmla="*/ 0 w 567"/>
                  <a:gd name="T3" fmla="*/ 372836 h 273"/>
                  <a:gd name="T4" fmla="*/ 1499382 w 567"/>
                  <a:gd name="T5" fmla="*/ 869950 h 273"/>
                  <a:gd name="T6" fmla="*/ 1804988 w 567"/>
                  <a:gd name="T7" fmla="*/ 869950 h 273"/>
                  <a:gd name="T8" fmla="*/ 1804988 w 567"/>
                  <a:gd name="T9" fmla="*/ 0 h 273"/>
                  <a:gd name="T10" fmla="*/ 1515299 w 567"/>
                  <a:gd name="T11" fmla="*/ 0 h 2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pic>
          <p:nvPicPr>
            <p:cNvPr id="7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9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0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1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2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3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4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5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6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7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8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9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20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5434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7"/>
          <p:cNvGrpSpPr>
            <a:grpSpLocks/>
          </p:cNvGrpSpPr>
          <p:nvPr userDrawn="1"/>
        </p:nvGrpSpPr>
        <p:grpSpPr bwMode="auto">
          <a:xfrm>
            <a:off x="-26988" y="357188"/>
            <a:ext cx="9194801" cy="6140450"/>
            <a:chOff x="-26988" y="357188"/>
            <a:chExt cx="9195409" cy="6140081"/>
          </a:xfrm>
        </p:grpSpPr>
        <p:grpSp>
          <p:nvGrpSpPr>
            <p:cNvPr id="6" name="Group 28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608" y="5500319"/>
              <a:chExt cx="9167813" cy="996950"/>
            </a:xfrm>
          </p:grpSpPr>
          <p:grpSp>
            <p:nvGrpSpPr>
              <p:cNvPr id="20" name="Group 22"/>
              <p:cNvGrpSpPr>
                <a:grpSpLocks/>
              </p:cNvGrpSpPr>
              <p:nvPr userDrawn="1"/>
            </p:nvGrpSpPr>
            <p:grpSpPr bwMode="auto">
              <a:xfrm>
                <a:off x="608" y="5500319"/>
                <a:ext cx="9167813" cy="996950"/>
                <a:chOff x="-7938" y="5668963"/>
                <a:chExt cx="9167813" cy="996950"/>
              </a:xfrm>
            </p:grpSpPr>
            <p:sp>
              <p:nvSpPr>
                <p:cNvPr id="36" name="Freeform 11"/>
                <p:cNvSpPr>
                  <a:spLocks noEditPoints="1"/>
                </p:cNvSpPr>
                <p:nvPr userDrawn="1"/>
              </p:nvSpPr>
              <p:spPr bwMode="auto">
                <a:xfrm>
                  <a:off x="-8544" y="5669023"/>
                  <a:ext cx="9168419" cy="996890"/>
                </a:xfrm>
                <a:custGeom>
                  <a:avLst/>
                  <a:gdLst>
                    <a:gd name="T0" fmla="*/ 2880 w 2880"/>
                    <a:gd name="T1" fmla="*/ 20 h 313"/>
                    <a:gd name="T2" fmla="*/ 2789 w 2880"/>
                    <a:gd name="T3" fmla="*/ 20 h 313"/>
                    <a:gd name="T4" fmla="*/ 2313 w 2880"/>
                    <a:gd name="T5" fmla="*/ 137 h 313"/>
                    <a:gd name="T6" fmla="*/ 2784 w 2880"/>
                    <a:gd name="T7" fmla="*/ 313 h 313"/>
                    <a:gd name="T8" fmla="*/ 2880 w 2880"/>
                    <a:gd name="T9" fmla="*/ 313 h 313"/>
                    <a:gd name="T10" fmla="*/ 2880 w 2880"/>
                    <a:gd name="T11" fmla="*/ 20 h 313"/>
                    <a:gd name="T12" fmla="*/ 1860 w 2880"/>
                    <a:gd name="T13" fmla="*/ 0 h 313"/>
                    <a:gd name="T14" fmla="*/ 0 w 2880"/>
                    <a:gd name="T15" fmla="*/ 0 h 313"/>
                    <a:gd name="T16" fmla="*/ 0 w 2880"/>
                    <a:gd name="T17" fmla="*/ 157 h 313"/>
                    <a:gd name="T18" fmla="*/ 2030 w 2880"/>
                    <a:gd name="T19" fmla="*/ 157 h 313"/>
                    <a:gd name="T20" fmla="*/ 2313 w 2880"/>
                    <a:gd name="T21" fmla="*/ 137 h 313"/>
                    <a:gd name="T22" fmla="*/ 2313 w 2880"/>
                    <a:gd name="T23" fmla="*/ 137 h 313"/>
                    <a:gd name="T24" fmla="*/ 2313 w 2880"/>
                    <a:gd name="T25" fmla="*/ 137 h 313"/>
                    <a:gd name="T26" fmla="*/ 1860 w 2880"/>
                    <a:gd name="T27" fmla="*/ 0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80" h="313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411" y="217"/>
                        <a:pt x="2542" y="313"/>
                        <a:pt x="2784" y="313"/>
                      </a:cubicBezTo>
                      <a:cubicBezTo>
                        <a:pt x="2842" y="313"/>
                        <a:pt x="2880" y="313"/>
                        <a:pt x="2880" y="313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030" y="157"/>
                        <a:pt x="2030" y="157"/>
                        <a:pt x="2030" y="157"/>
                      </a:cubicBezTo>
                      <a:cubicBezTo>
                        <a:pt x="2214" y="157"/>
                        <a:pt x="2274" y="152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37" name="Freeform 24"/>
                <p:cNvSpPr>
                  <a:spLocks/>
                </p:cNvSpPr>
                <p:nvPr userDrawn="1"/>
              </p:nvSpPr>
              <p:spPr bwMode="auto">
                <a:xfrm>
                  <a:off x="-8544" y="5732519"/>
                  <a:ext cx="7363312" cy="433361"/>
                </a:xfrm>
                <a:custGeom>
                  <a:avLst/>
                  <a:gdLst>
                    <a:gd name="T0" fmla="*/ 7363312 w 2313"/>
                    <a:gd name="T1" fmla="*/ 372818 h 136"/>
                    <a:gd name="T2" fmla="*/ 5921211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433361 h 136"/>
                    <a:gd name="T8" fmla="*/ 6462397 w 2313"/>
                    <a:gd name="T9" fmla="*/ 433361 h 136"/>
                    <a:gd name="T10" fmla="*/ 7363312 w 2313"/>
                    <a:gd name="T11" fmla="*/ 372818 h 13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  <p:sp>
              <p:nvSpPr>
                <p:cNvPr id="38" name="Freeform 25"/>
                <p:cNvSpPr>
                  <a:spLocks/>
                </p:cNvSpPr>
                <p:nvPr userDrawn="1"/>
              </p:nvSpPr>
              <p:spPr bwMode="auto">
                <a:xfrm>
                  <a:off x="7354768" y="5732519"/>
                  <a:ext cx="1805107" cy="869898"/>
                </a:xfrm>
                <a:custGeom>
                  <a:avLst/>
                  <a:gdLst>
                    <a:gd name="T0" fmla="*/ 1515398 w 567"/>
                    <a:gd name="T1" fmla="*/ 0 h 273"/>
                    <a:gd name="T2" fmla="*/ 0 w 567"/>
                    <a:gd name="T3" fmla="*/ 372813 h 273"/>
                    <a:gd name="T4" fmla="*/ 1499480 w 567"/>
                    <a:gd name="T5" fmla="*/ 869898 h 273"/>
                    <a:gd name="T6" fmla="*/ 1805107 w 567"/>
                    <a:gd name="T7" fmla="*/ 869898 h 273"/>
                    <a:gd name="T8" fmla="*/ 1805107 w 567"/>
                    <a:gd name="T9" fmla="*/ 0 h 273"/>
                    <a:gd name="T10" fmla="*/ 1515398 w 567"/>
                    <a:gd name="T11" fmla="*/ 0 h 2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</p:grpSp>
          <p:pic>
            <p:nvPicPr>
              <p:cNvPr id="21" name="Picture 78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2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23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24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25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26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28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29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30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31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32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33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34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  <p:sp>
              <p:nvSpPr>
                <p:cNvPr id="35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latin typeface="+mn-lt"/>
                    <a:cs typeface="+mn-cs"/>
                  </a:endParaRPr>
                </a:p>
              </p:txBody>
            </p:sp>
          </p:grpSp>
        </p:grpSp>
        <p:grpSp>
          <p:nvGrpSpPr>
            <p:cNvPr id="7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8" name="Freeform 17"/>
              <p:cNvSpPr>
                <a:spLocks/>
              </p:cNvSpPr>
              <p:nvPr userDrawn="1"/>
            </p:nvSpPr>
            <p:spPr bwMode="auto">
              <a:xfrm>
                <a:off x="-17463" y="1971578"/>
                <a:ext cx="9187471" cy="957205"/>
              </a:xfrm>
              <a:custGeom>
                <a:avLst/>
                <a:gdLst>
                  <a:gd name="T0" fmla="*/ 0 w 2880"/>
                  <a:gd name="T1" fmla="*/ 0 h 300"/>
                  <a:gd name="T2" fmla="*/ 1186715 w 2880"/>
                  <a:gd name="T3" fmla="*/ 0 h 300"/>
                  <a:gd name="T4" fmla="*/ 2839184 w 2880"/>
                  <a:gd name="T5" fmla="*/ 545607 h 300"/>
                  <a:gd name="T6" fmla="*/ 4431041 w 2880"/>
                  <a:gd name="T7" fmla="*/ 957205 h 300"/>
                  <a:gd name="T8" fmla="*/ 9187471 w 2880"/>
                  <a:gd name="T9" fmla="*/ 957205 h 3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9" name="Freeform 18"/>
              <p:cNvSpPr>
                <a:spLocks/>
              </p:cNvSpPr>
              <p:nvPr userDrawn="1"/>
            </p:nvSpPr>
            <p:spPr bwMode="auto">
              <a:xfrm>
                <a:off x="-17463" y="2449387"/>
                <a:ext cx="9187471" cy="479396"/>
              </a:xfrm>
              <a:custGeom>
                <a:avLst/>
                <a:gdLst>
                  <a:gd name="T0" fmla="*/ 9187471 w 2880"/>
                  <a:gd name="T1" fmla="*/ 0 h 150"/>
                  <a:gd name="T2" fmla="*/ 3834493 w 2880"/>
                  <a:gd name="T3" fmla="*/ 0 h 150"/>
                  <a:gd name="T4" fmla="*/ 2839184 w 2880"/>
                  <a:gd name="T5" fmla="*/ 67115 h 150"/>
                  <a:gd name="T6" fmla="*/ 1167574 w 2880"/>
                  <a:gd name="T7" fmla="*/ 479396 h 150"/>
                  <a:gd name="T8" fmla="*/ 0 w 2880"/>
                  <a:gd name="T9" fmla="*/ 479396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0" name="Freeform 19"/>
              <p:cNvSpPr>
                <a:spLocks/>
              </p:cNvSpPr>
              <p:nvPr userDrawn="1"/>
            </p:nvSpPr>
            <p:spPr bwMode="auto">
              <a:xfrm>
                <a:off x="-17463" y="1655685"/>
                <a:ext cx="9187471" cy="954030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1" name="Freeform 20"/>
              <p:cNvSpPr>
                <a:spLocks/>
              </p:cNvSpPr>
              <p:nvPr userDrawn="1"/>
            </p:nvSpPr>
            <p:spPr bwMode="auto">
              <a:xfrm>
                <a:off x="-17463" y="2130318"/>
                <a:ext cx="9187471" cy="479396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2" name="Freeform 21"/>
              <p:cNvSpPr>
                <a:spLocks/>
              </p:cNvSpPr>
              <p:nvPr userDrawn="1"/>
            </p:nvSpPr>
            <p:spPr bwMode="auto">
              <a:xfrm>
                <a:off x="-17463" y="1336616"/>
                <a:ext cx="9187471" cy="954031"/>
              </a:xfrm>
              <a:custGeom>
                <a:avLst/>
                <a:gdLst>
                  <a:gd name="T0" fmla="*/ 0 w 2880"/>
                  <a:gd name="T1" fmla="*/ 0 h 299"/>
                  <a:gd name="T2" fmla="*/ 1186715 w 2880"/>
                  <a:gd name="T3" fmla="*/ 0 h 299"/>
                  <a:gd name="T4" fmla="*/ 2839184 w 2880"/>
                  <a:gd name="T5" fmla="*/ 545616 h 299"/>
                  <a:gd name="T6" fmla="*/ 4431041 w 2880"/>
                  <a:gd name="T7" fmla="*/ 954031 h 299"/>
                  <a:gd name="T8" fmla="*/ 9187471 w 2880"/>
                  <a:gd name="T9" fmla="*/ 954031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3" name="Freeform 22"/>
              <p:cNvSpPr>
                <a:spLocks/>
              </p:cNvSpPr>
              <p:nvPr userDrawn="1"/>
            </p:nvSpPr>
            <p:spPr bwMode="auto">
              <a:xfrm>
                <a:off x="-17463" y="1811250"/>
                <a:ext cx="9187471" cy="479396"/>
              </a:xfrm>
              <a:custGeom>
                <a:avLst/>
                <a:gdLst>
                  <a:gd name="T0" fmla="*/ 9187471 w 2880"/>
                  <a:gd name="T1" fmla="*/ 0 h 150"/>
                  <a:gd name="T2" fmla="*/ 3834493 w 2880"/>
                  <a:gd name="T3" fmla="*/ 0 h 150"/>
                  <a:gd name="T4" fmla="*/ 2839184 w 2880"/>
                  <a:gd name="T5" fmla="*/ 70311 h 150"/>
                  <a:gd name="T6" fmla="*/ 1167574 w 2880"/>
                  <a:gd name="T7" fmla="*/ 479396 h 150"/>
                  <a:gd name="T8" fmla="*/ 0 w 2880"/>
                  <a:gd name="T9" fmla="*/ 479396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4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7471" cy="957204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5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7471" cy="477808"/>
              </a:xfrm>
              <a:custGeom>
                <a:avLst/>
                <a:gdLst>
                  <a:gd name="T0" fmla="*/ 0 w 2880"/>
                  <a:gd name="T1" fmla="*/ 477808 h 150"/>
                  <a:gd name="T2" fmla="*/ 5333837 w 2880"/>
                  <a:gd name="T3" fmla="*/ 477808 h 150"/>
                  <a:gd name="T4" fmla="*/ 6329147 w 2880"/>
                  <a:gd name="T5" fmla="*/ 410915 h 150"/>
                  <a:gd name="T6" fmla="*/ 7997566 w 2880"/>
                  <a:gd name="T7" fmla="*/ 0 h 150"/>
                  <a:gd name="T8" fmla="*/ 9187471 w 2880"/>
                  <a:gd name="T9" fmla="*/ 0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6" name="Freeform 25"/>
              <p:cNvSpPr>
                <a:spLocks/>
              </p:cNvSpPr>
              <p:nvPr userDrawn="1"/>
            </p:nvSpPr>
            <p:spPr bwMode="auto">
              <a:xfrm>
                <a:off x="-17463" y="676256"/>
                <a:ext cx="9187471" cy="954031"/>
              </a:xfrm>
              <a:custGeom>
                <a:avLst/>
                <a:gdLst>
                  <a:gd name="T0" fmla="*/ 9187471 w 2880"/>
                  <a:gd name="T1" fmla="*/ 954031 h 299"/>
                  <a:gd name="T2" fmla="*/ 7978425 w 2880"/>
                  <a:gd name="T3" fmla="*/ 954031 h 299"/>
                  <a:gd name="T4" fmla="*/ 6329147 w 2880"/>
                  <a:gd name="T5" fmla="*/ 411605 h 299"/>
                  <a:gd name="T6" fmla="*/ 4737290 w 2880"/>
                  <a:gd name="T7" fmla="*/ 0 h 299"/>
                  <a:gd name="T8" fmla="*/ 0 w 2880"/>
                  <a:gd name="T9" fmla="*/ 0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7" name="Freeform 26"/>
              <p:cNvSpPr>
                <a:spLocks/>
              </p:cNvSpPr>
              <p:nvPr userDrawn="1"/>
            </p:nvSpPr>
            <p:spPr bwMode="auto">
              <a:xfrm>
                <a:off x="-17463" y="676256"/>
                <a:ext cx="9187471" cy="477809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8" name="Freeform 27"/>
              <p:cNvSpPr>
                <a:spLocks/>
              </p:cNvSpPr>
              <p:nvPr userDrawn="1"/>
            </p:nvSpPr>
            <p:spPr bwMode="auto">
              <a:xfrm>
                <a:off x="-17463" y="995325"/>
                <a:ext cx="9187471" cy="954030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latin typeface="+mn-lt"/>
                  <a:cs typeface="+mn-cs"/>
                </a:endParaRPr>
              </a:p>
            </p:txBody>
          </p:sp>
          <p:sp>
            <p:nvSpPr>
              <p:cNvPr id="19" name="Freeform 28"/>
              <p:cNvSpPr>
                <a:spLocks/>
              </p:cNvSpPr>
              <p:nvPr userDrawn="1"/>
            </p:nvSpPr>
            <p:spPr bwMode="auto">
              <a:xfrm>
                <a:off x="-17463" y="995325"/>
                <a:ext cx="9187471" cy="474633"/>
              </a:xfrm>
              <a:custGeom>
                <a:avLst/>
                <a:gdLst>
                  <a:gd name="T0" fmla="*/ 0 w 2880"/>
                  <a:gd name="T1" fmla="*/ 474633 h 149"/>
                  <a:gd name="T2" fmla="*/ 5333837 w 2880"/>
                  <a:gd name="T3" fmla="*/ 474633 h 149"/>
                  <a:gd name="T4" fmla="*/ 6329147 w 2880"/>
                  <a:gd name="T5" fmla="*/ 407738 h 149"/>
                  <a:gd name="T6" fmla="*/ 7997566 w 2880"/>
                  <a:gd name="T7" fmla="*/ 0 h 149"/>
                  <a:gd name="T8" fmla="*/ 9187471 w 2880"/>
                  <a:gd name="T9" fmla="*/ 0 h 1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64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501F11-4828-41FF-96DC-3926AB9B2B98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12112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416EDC8-9D08-41FE-8A1F-E179BB36AE0C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71831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853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3200" b="1">
                <a:solidFill>
                  <a:schemeClr val="accent2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CCF80F2-6461-4117-991A-FE17800367DD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189172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268413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268413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64D9895-3B21-4929-8370-84A6FB21BC86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6269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15EB8-06FD-4F58-9C4D-7A5C5114DC29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4102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6"/>
          <p:cNvGrpSpPr>
            <a:grpSpLocks/>
          </p:cNvGrpSpPr>
          <p:nvPr/>
        </p:nvGrpSpPr>
        <p:grpSpPr bwMode="auto">
          <a:xfrm>
            <a:off x="-9525" y="6051550"/>
            <a:ext cx="9169400" cy="849313"/>
            <a:chOff x="-9525" y="6051550"/>
            <a:chExt cx="9169400" cy="849313"/>
          </a:xfrm>
        </p:grpSpPr>
        <p:sp>
          <p:nvSpPr>
            <p:cNvPr id="1035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036" name="Rectangle 6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>
                <a:latin typeface="Calibri" panose="020F0502020204030204" pitchFamily="34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>
                <a:latin typeface="Calibri" panose="020F0502020204030204" pitchFamily="34" charset="0"/>
              </a:endParaRPr>
            </a:p>
          </p:txBody>
        </p:sp>
        <p:sp>
          <p:nvSpPr>
            <p:cNvPr id="1038" name="Freeform 8"/>
            <p:cNvSpPr>
              <a:spLocks noEditPoints="1"/>
            </p:cNvSpPr>
            <p:nvPr userDrawn="1"/>
          </p:nvSpPr>
          <p:spPr bwMode="auto">
            <a:xfrm>
              <a:off x="1588" y="6065838"/>
              <a:ext cx="9142412" cy="690562"/>
            </a:xfrm>
            <a:custGeom>
              <a:avLst/>
              <a:gdLst>
                <a:gd name="T0" fmla="*/ 9142412 w 2880"/>
                <a:gd name="T1" fmla="*/ 44552 h 217"/>
                <a:gd name="T2" fmla="*/ 8942422 w 2880"/>
                <a:gd name="T3" fmla="*/ 44552 h 217"/>
                <a:gd name="T4" fmla="*/ 7891679 w 2880"/>
                <a:gd name="T5" fmla="*/ 302320 h 217"/>
                <a:gd name="T6" fmla="*/ 7891679 w 2880"/>
                <a:gd name="T7" fmla="*/ 302320 h 217"/>
                <a:gd name="T8" fmla="*/ 9142412 w 2880"/>
                <a:gd name="T9" fmla="*/ 302320 h 217"/>
                <a:gd name="T10" fmla="*/ 9142412 w 2880"/>
                <a:gd name="T11" fmla="*/ 690562 h 217"/>
                <a:gd name="T12" fmla="*/ 9142412 w 2880"/>
                <a:gd name="T13" fmla="*/ 690562 h 217"/>
                <a:gd name="T14" fmla="*/ 9142412 w 2880"/>
                <a:gd name="T15" fmla="*/ 44552 h 217"/>
                <a:gd name="T16" fmla="*/ 6891728 w 2880"/>
                <a:gd name="T17" fmla="*/ 0 h 217"/>
                <a:gd name="T18" fmla="*/ 0 w 2880"/>
                <a:gd name="T19" fmla="*/ 0 h 217"/>
                <a:gd name="T20" fmla="*/ 0 w 2880"/>
                <a:gd name="T21" fmla="*/ 302320 h 217"/>
                <a:gd name="T22" fmla="*/ 7891679 w 2880"/>
                <a:gd name="T23" fmla="*/ 302320 h 217"/>
                <a:gd name="T24" fmla="*/ 7891679 w 2880"/>
                <a:gd name="T25" fmla="*/ 302320 h 217"/>
                <a:gd name="T26" fmla="*/ 7891679 w 2880"/>
                <a:gd name="T27" fmla="*/ 302320 h 217"/>
                <a:gd name="T28" fmla="*/ 7891679 w 2880"/>
                <a:gd name="T29" fmla="*/ 302320 h 217"/>
                <a:gd name="T30" fmla="*/ 6891728 w 2880"/>
                <a:gd name="T31" fmla="*/ 0 h 2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880" h="217">
                  <a:moveTo>
                    <a:pt x="2880" y="14"/>
                  </a:moveTo>
                  <a:cubicBezTo>
                    <a:pt x="2817" y="14"/>
                    <a:pt x="2817" y="14"/>
                    <a:pt x="2817" y="14"/>
                  </a:cubicBezTo>
                  <a:cubicBezTo>
                    <a:pt x="2616" y="14"/>
                    <a:pt x="2542" y="74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880" y="95"/>
                    <a:pt x="2880" y="95"/>
                    <a:pt x="2880" y="95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14"/>
                    <a:pt x="2880" y="14"/>
                    <a:pt x="2880" y="14"/>
                  </a:cubicBezTo>
                  <a:moveTo>
                    <a:pt x="2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19" y="39"/>
                    <a:pt x="2306" y="0"/>
                    <a:pt x="217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588" y="6367463"/>
              <a:ext cx="9142412" cy="388937"/>
            </a:xfrm>
            <a:custGeom>
              <a:avLst/>
              <a:gdLst>
                <a:gd name="T0" fmla="*/ 2486 w 2880"/>
                <a:gd name="T1" fmla="*/ 0 h 122"/>
                <a:gd name="T2" fmla="*/ 0 w 2880"/>
                <a:gd name="T3" fmla="*/ 0 h 122"/>
                <a:gd name="T4" fmla="*/ 0 w 2880"/>
                <a:gd name="T5" fmla="*/ 13 h 122"/>
                <a:gd name="T6" fmla="*/ 2289 w 2880"/>
                <a:gd name="T7" fmla="*/ 13 h 122"/>
                <a:gd name="T8" fmla="*/ 2486 w 2880"/>
                <a:gd name="T9" fmla="*/ 0 h 122"/>
                <a:gd name="T10" fmla="*/ 2880 w 2880"/>
                <a:gd name="T11" fmla="*/ 0 h 122"/>
                <a:gd name="T12" fmla="*/ 2486 w 2880"/>
                <a:gd name="T13" fmla="*/ 0 h 122"/>
                <a:gd name="T14" fmla="*/ 2813 w 2880"/>
                <a:gd name="T15" fmla="*/ 122 h 122"/>
                <a:gd name="T16" fmla="*/ 2880 w 2880"/>
                <a:gd name="T17" fmla="*/ 122 h 122"/>
                <a:gd name="T18" fmla="*/ 2880 w 288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122">
                  <a:moveTo>
                    <a:pt x="24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89" y="13"/>
                    <a:pt x="2289" y="13"/>
                    <a:pt x="2289" y="13"/>
                  </a:cubicBezTo>
                  <a:cubicBezTo>
                    <a:pt x="2418" y="13"/>
                    <a:pt x="2459" y="10"/>
                    <a:pt x="2486" y="0"/>
                  </a:cubicBezTo>
                  <a:moveTo>
                    <a:pt x="2880" y="0"/>
                  </a:moveTo>
                  <a:cubicBezTo>
                    <a:pt x="2486" y="0"/>
                    <a:pt x="2486" y="0"/>
                    <a:pt x="2486" y="0"/>
                  </a:cubicBezTo>
                  <a:cubicBezTo>
                    <a:pt x="2554" y="56"/>
                    <a:pt x="2645" y="122"/>
                    <a:pt x="2813" y="122"/>
                  </a:cubicBezTo>
                  <a:cubicBezTo>
                    <a:pt x="2854" y="122"/>
                    <a:pt x="2880" y="122"/>
                    <a:pt x="2880" y="122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  <a:cs typeface="+mn-cs"/>
              </a:endParaRPr>
            </a:p>
          </p:txBody>
        </p:sp>
        <p:sp>
          <p:nvSpPr>
            <p:cNvPr id="1040" name="Freeform 10"/>
            <p:cNvSpPr>
              <a:spLocks/>
            </p:cNvSpPr>
            <p:nvPr userDrawn="1"/>
          </p:nvSpPr>
          <p:spPr bwMode="auto">
            <a:xfrm>
              <a:off x="1588" y="6110288"/>
              <a:ext cx="7891462" cy="298450"/>
            </a:xfrm>
            <a:custGeom>
              <a:avLst/>
              <a:gdLst>
                <a:gd name="T0" fmla="*/ 7891462 w 2486"/>
                <a:gd name="T1" fmla="*/ 257175 h 94"/>
                <a:gd name="T2" fmla="*/ 6891538 w 2486"/>
                <a:gd name="T3" fmla="*/ 0 h 94"/>
                <a:gd name="T4" fmla="*/ 0 w 2486"/>
                <a:gd name="T5" fmla="*/ 0 h 94"/>
                <a:gd name="T6" fmla="*/ 0 w 2486"/>
                <a:gd name="T7" fmla="*/ 298450 h 94"/>
                <a:gd name="T8" fmla="*/ 7266113 w 2486"/>
                <a:gd name="T9" fmla="*/ 298450 h 94"/>
                <a:gd name="T10" fmla="*/ 7891462 w 2486"/>
                <a:gd name="T11" fmla="*/ 257175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86" h="94">
                  <a:moveTo>
                    <a:pt x="2486" y="81"/>
                  </a:moveTo>
                  <a:cubicBezTo>
                    <a:pt x="2410" y="38"/>
                    <a:pt x="2306" y="0"/>
                    <a:pt x="21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289" y="94"/>
                    <a:pt x="2289" y="94"/>
                    <a:pt x="2289" y="94"/>
                  </a:cubicBezTo>
                  <a:cubicBezTo>
                    <a:pt x="2418" y="94"/>
                    <a:pt x="2459" y="91"/>
                    <a:pt x="2486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041" name="Freeform 11"/>
            <p:cNvSpPr>
              <a:spLocks/>
            </p:cNvSpPr>
            <p:nvPr userDrawn="1"/>
          </p:nvSpPr>
          <p:spPr bwMode="auto">
            <a:xfrm>
              <a:off x="7893050" y="6110288"/>
              <a:ext cx="1250950" cy="601662"/>
            </a:xfrm>
            <a:custGeom>
              <a:avLst/>
              <a:gdLst>
                <a:gd name="T0" fmla="*/ 1050925 w 394"/>
                <a:gd name="T1" fmla="*/ 0 h 189"/>
                <a:gd name="T2" fmla="*/ 0 w 394"/>
                <a:gd name="T3" fmla="*/ 257855 h 189"/>
                <a:gd name="T4" fmla="*/ 1038225 w 394"/>
                <a:gd name="T5" fmla="*/ 601662 h 189"/>
                <a:gd name="T6" fmla="*/ 1250950 w 394"/>
                <a:gd name="T7" fmla="*/ 601662 h 189"/>
                <a:gd name="T8" fmla="*/ 1250950 w 394"/>
                <a:gd name="T9" fmla="*/ 0 h 189"/>
                <a:gd name="T10" fmla="*/ 1050925 w 394"/>
                <a:gd name="T11" fmla="*/ 0 h 1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4" h="189">
                  <a:moveTo>
                    <a:pt x="331" y="0"/>
                  </a:moveTo>
                  <a:cubicBezTo>
                    <a:pt x="130" y="0"/>
                    <a:pt x="56" y="60"/>
                    <a:pt x="0" y="81"/>
                  </a:cubicBezTo>
                  <a:cubicBezTo>
                    <a:pt x="89" y="131"/>
                    <a:pt x="159" y="189"/>
                    <a:pt x="327" y="189"/>
                  </a:cubicBezTo>
                  <a:cubicBezTo>
                    <a:pt x="368" y="189"/>
                    <a:pt x="394" y="189"/>
                    <a:pt x="394" y="189"/>
                  </a:cubicBezTo>
                  <a:cubicBezTo>
                    <a:pt x="394" y="0"/>
                    <a:pt x="394" y="0"/>
                    <a:pt x="394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042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9525" y="6051550"/>
              <a:ext cx="9169400" cy="849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043" name="Rectangle 84"/>
            <p:cNvSpPr>
              <a:spLocks noChangeArrowheads="1"/>
            </p:cNvSpPr>
            <p:nvPr/>
          </p:nvSpPr>
          <p:spPr bwMode="auto">
            <a:xfrm>
              <a:off x="-9525" y="6356350"/>
              <a:ext cx="9167813" cy="544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pic>
          <p:nvPicPr>
            <p:cNvPr id="1044" name="Picture 7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58775" y="274638"/>
            <a:ext cx="8461375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AU" alt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8775" y="1268413"/>
            <a:ext cx="8461375" cy="457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AU" alt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AU"/>
              <a:t>Predictions of Lightning Attachment to Materials of Various Shapes|  Murali Venkatraman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3988"/>
            <a:ext cx="288925" cy="1270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 smtClean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FB9518A-9E85-40E8-8442-9F4FC1327A51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  <p:sp>
        <p:nvSpPr>
          <p:cNvPr id="1031" name="AutoShape 4"/>
          <p:cNvSpPr>
            <a:spLocks noChangeAspect="1" noChangeArrowheads="1" noTextEdit="1"/>
          </p:cNvSpPr>
          <p:nvPr/>
        </p:nvSpPr>
        <p:spPr bwMode="auto">
          <a:xfrm>
            <a:off x="3175" y="3325813"/>
            <a:ext cx="9161463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12700" y="3636963"/>
            <a:ext cx="914241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AU" altLang="en-US">
              <a:latin typeface="Calibri" panose="020F0502020204030204" pitchFamily="34" charset="0"/>
            </a:endParaRPr>
          </a:p>
        </p:txBody>
      </p:sp>
      <p:sp>
        <p:nvSpPr>
          <p:cNvPr id="1033" name="AutoShape 81"/>
          <p:cNvSpPr>
            <a:spLocks noChangeAspect="1" noChangeArrowheads="1" noTextEdit="1"/>
          </p:cNvSpPr>
          <p:nvPr/>
        </p:nvSpPr>
        <p:spPr bwMode="auto">
          <a:xfrm>
            <a:off x="1588" y="3321050"/>
            <a:ext cx="91694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34" name="Rectangle 84"/>
          <p:cNvSpPr>
            <a:spLocks noChangeArrowheads="1"/>
          </p:cNvSpPr>
          <p:nvPr/>
        </p:nvSpPr>
        <p:spPr bwMode="auto">
          <a:xfrm>
            <a:off x="1588" y="3625850"/>
            <a:ext cx="9167812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itchFamily="34" charset="0"/>
        </a:defRPr>
      </a:lvl9pPr>
    </p:titleStyle>
    <p:bodyStyle>
      <a:lvl1pPr marL="2159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77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•"/>
        <a:defRPr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6"/>
          <p:cNvGrpSpPr>
            <a:grpSpLocks/>
          </p:cNvGrpSpPr>
          <p:nvPr/>
        </p:nvGrpSpPr>
        <p:grpSpPr bwMode="auto">
          <a:xfrm>
            <a:off x="-9525" y="6051550"/>
            <a:ext cx="9169400" cy="849313"/>
            <a:chOff x="-9525" y="6051550"/>
            <a:chExt cx="9169400" cy="849313"/>
          </a:xfrm>
        </p:grpSpPr>
        <p:sp>
          <p:nvSpPr>
            <p:cNvPr id="2059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60" name="Rectangle 6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61" name="Rectangle 7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62" name="Freeform 8"/>
            <p:cNvSpPr>
              <a:spLocks noEditPoints="1"/>
            </p:cNvSpPr>
            <p:nvPr userDrawn="1"/>
          </p:nvSpPr>
          <p:spPr bwMode="auto">
            <a:xfrm>
              <a:off x="1588" y="6065838"/>
              <a:ext cx="9142412" cy="690562"/>
            </a:xfrm>
            <a:custGeom>
              <a:avLst/>
              <a:gdLst>
                <a:gd name="T0" fmla="*/ 9142412 w 2880"/>
                <a:gd name="T1" fmla="*/ 44552 h 217"/>
                <a:gd name="T2" fmla="*/ 8942422 w 2880"/>
                <a:gd name="T3" fmla="*/ 44552 h 217"/>
                <a:gd name="T4" fmla="*/ 7891679 w 2880"/>
                <a:gd name="T5" fmla="*/ 302320 h 217"/>
                <a:gd name="T6" fmla="*/ 7891679 w 2880"/>
                <a:gd name="T7" fmla="*/ 302320 h 217"/>
                <a:gd name="T8" fmla="*/ 9142412 w 2880"/>
                <a:gd name="T9" fmla="*/ 302320 h 217"/>
                <a:gd name="T10" fmla="*/ 9142412 w 2880"/>
                <a:gd name="T11" fmla="*/ 690562 h 217"/>
                <a:gd name="T12" fmla="*/ 9142412 w 2880"/>
                <a:gd name="T13" fmla="*/ 690562 h 217"/>
                <a:gd name="T14" fmla="*/ 9142412 w 2880"/>
                <a:gd name="T15" fmla="*/ 44552 h 217"/>
                <a:gd name="T16" fmla="*/ 6891728 w 2880"/>
                <a:gd name="T17" fmla="*/ 0 h 217"/>
                <a:gd name="T18" fmla="*/ 0 w 2880"/>
                <a:gd name="T19" fmla="*/ 0 h 217"/>
                <a:gd name="T20" fmla="*/ 0 w 2880"/>
                <a:gd name="T21" fmla="*/ 302320 h 217"/>
                <a:gd name="T22" fmla="*/ 7891679 w 2880"/>
                <a:gd name="T23" fmla="*/ 302320 h 217"/>
                <a:gd name="T24" fmla="*/ 7891679 w 2880"/>
                <a:gd name="T25" fmla="*/ 302320 h 217"/>
                <a:gd name="T26" fmla="*/ 7891679 w 2880"/>
                <a:gd name="T27" fmla="*/ 302320 h 217"/>
                <a:gd name="T28" fmla="*/ 7891679 w 2880"/>
                <a:gd name="T29" fmla="*/ 302320 h 217"/>
                <a:gd name="T30" fmla="*/ 6891728 w 2880"/>
                <a:gd name="T31" fmla="*/ 0 h 2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880" h="217">
                  <a:moveTo>
                    <a:pt x="2880" y="14"/>
                  </a:moveTo>
                  <a:cubicBezTo>
                    <a:pt x="2817" y="14"/>
                    <a:pt x="2817" y="14"/>
                    <a:pt x="2817" y="14"/>
                  </a:cubicBezTo>
                  <a:cubicBezTo>
                    <a:pt x="2616" y="14"/>
                    <a:pt x="2542" y="74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880" y="95"/>
                    <a:pt x="2880" y="95"/>
                    <a:pt x="2880" y="95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14"/>
                    <a:pt x="2880" y="14"/>
                    <a:pt x="2880" y="14"/>
                  </a:cubicBezTo>
                  <a:moveTo>
                    <a:pt x="2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19" y="39"/>
                    <a:pt x="2306" y="0"/>
                    <a:pt x="217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588" y="6367463"/>
              <a:ext cx="9142412" cy="388937"/>
            </a:xfrm>
            <a:custGeom>
              <a:avLst/>
              <a:gdLst>
                <a:gd name="T0" fmla="*/ 2486 w 2880"/>
                <a:gd name="T1" fmla="*/ 0 h 122"/>
                <a:gd name="T2" fmla="*/ 0 w 2880"/>
                <a:gd name="T3" fmla="*/ 0 h 122"/>
                <a:gd name="T4" fmla="*/ 0 w 2880"/>
                <a:gd name="T5" fmla="*/ 13 h 122"/>
                <a:gd name="T6" fmla="*/ 2289 w 2880"/>
                <a:gd name="T7" fmla="*/ 13 h 122"/>
                <a:gd name="T8" fmla="*/ 2486 w 2880"/>
                <a:gd name="T9" fmla="*/ 0 h 122"/>
                <a:gd name="T10" fmla="*/ 2880 w 2880"/>
                <a:gd name="T11" fmla="*/ 0 h 122"/>
                <a:gd name="T12" fmla="*/ 2486 w 2880"/>
                <a:gd name="T13" fmla="*/ 0 h 122"/>
                <a:gd name="T14" fmla="*/ 2813 w 2880"/>
                <a:gd name="T15" fmla="*/ 122 h 122"/>
                <a:gd name="T16" fmla="*/ 2880 w 2880"/>
                <a:gd name="T17" fmla="*/ 122 h 122"/>
                <a:gd name="T18" fmla="*/ 2880 w 288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122">
                  <a:moveTo>
                    <a:pt x="24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89" y="13"/>
                    <a:pt x="2289" y="13"/>
                    <a:pt x="2289" y="13"/>
                  </a:cubicBezTo>
                  <a:cubicBezTo>
                    <a:pt x="2418" y="13"/>
                    <a:pt x="2459" y="10"/>
                    <a:pt x="2486" y="0"/>
                  </a:cubicBezTo>
                  <a:moveTo>
                    <a:pt x="2880" y="0"/>
                  </a:moveTo>
                  <a:cubicBezTo>
                    <a:pt x="2486" y="0"/>
                    <a:pt x="2486" y="0"/>
                    <a:pt x="2486" y="0"/>
                  </a:cubicBezTo>
                  <a:cubicBezTo>
                    <a:pt x="2554" y="56"/>
                    <a:pt x="2645" y="122"/>
                    <a:pt x="2813" y="122"/>
                  </a:cubicBezTo>
                  <a:cubicBezTo>
                    <a:pt x="2854" y="122"/>
                    <a:pt x="2880" y="122"/>
                    <a:pt x="2880" y="122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2064" name="Freeform 10"/>
            <p:cNvSpPr>
              <a:spLocks/>
            </p:cNvSpPr>
            <p:nvPr userDrawn="1"/>
          </p:nvSpPr>
          <p:spPr bwMode="auto">
            <a:xfrm>
              <a:off x="1588" y="6110288"/>
              <a:ext cx="7891462" cy="298450"/>
            </a:xfrm>
            <a:custGeom>
              <a:avLst/>
              <a:gdLst>
                <a:gd name="T0" fmla="*/ 7891462 w 2486"/>
                <a:gd name="T1" fmla="*/ 257175 h 94"/>
                <a:gd name="T2" fmla="*/ 6891538 w 2486"/>
                <a:gd name="T3" fmla="*/ 0 h 94"/>
                <a:gd name="T4" fmla="*/ 0 w 2486"/>
                <a:gd name="T5" fmla="*/ 0 h 94"/>
                <a:gd name="T6" fmla="*/ 0 w 2486"/>
                <a:gd name="T7" fmla="*/ 298450 h 94"/>
                <a:gd name="T8" fmla="*/ 7266113 w 2486"/>
                <a:gd name="T9" fmla="*/ 298450 h 94"/>
                <a:gd name="T10" fmla="*/ 7891462 w 2486"/>
                <a:gd name="T11" fmla="*/ 257175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86" h="94">
                  <a:moveTo>
                    <a:pt x="2486" y="81"/>
                  </a:moveTo>
                  <a:cubicBezTo>
                    <a:pt x="2410" y="38"/>
                    <a:pt x="2306" y="0"/>
                    <a:pt x="21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289" y="94"/>
                    <a:pt x="2289" y="94"/>
                    <a:pt x="2289" y="94"/>
                  </a:cubicBezTo>
                  <a:cubicBezTo>
                    <a:pt x="2418" y="94"/>
                    <a:pt x="2459" y="91"/>
                    <a:pt x="2486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65" name="Freeform 11"/>
            <p:cNvSpPr>
              <a:spLocks/>
            </p:cNvSpPr>
            <p:nvPr userDrawn="1"/>
          </p:nvSpPr>
          <p:spPr bwMode="auto">
            <a:xfrm>
              <a:off x="7893050" y="6110288"/>
              <a:ext cx="1250950" cy="601662"/>
            </a:xfrm>
            <a:custGeom>
              <a:avLst/>
              <a:gdLst>
                <a:gd name="T0" fmla="*/ 1050925 w 394"/>
                <a:gd name="T1" fmla="*/ 0 h 189"/>
                <a:gd name="T2" fmla="*/ 0 w 394"/>
                <a:gd name="T3" fmla="*/ 257855 h 189"/>
                <a:gd name="T4" fmla="*/ 1038225 w 394"/>
                <a:gd name="T5" fmla="*/ 601662 h 189"/>
                <a:gd name="T6" fmla="*/ 1250950 w 394"/>
                <a:gd name="T7" fmla="*/ 601662 h 189"/>
                <a:gd name="T8" fmla="*/ 1250950 w 394"/>
                <a:gd name="T9" fmla="*/ 0 h 189"/>
                <a:gd name="T10" fmla="*/ 1050925 w 394"/>
                <a:gd name="T11" fmla="*/ 0 h 1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4" h="189">
                  <a:moveTo>
                    <a:pt x="331" y="0"/>
                  </a:moveTo>
                  <a:cubicBezTo>
                    <a:pt x="130" y="0"/>
                    <a:pt x="56" y="60"/>
                    <a:pt x="0" y="81"/>
                  </a:cubicBezTo>
                  <a:cubicBezTo>
                    <a:pt x="89" y="131"/>
                    <a:pt x="159" y="189"/>
                    <a:pt x="327" y="189"/>
                  </a:cubicBezTo>
                  <a:cubicBezTo>
                    <a:pt x="368" y="189"/>
                    <a:pt x="394" y="189"/>
                    <a:pt x="394" y="189"/>
                  </a:cubicBezTo>
                  <a:cubicBezTo>
                    <a:pt x="394" y="0"/>
                    <a:pt x="394" y="0"/>
                    <a:pt x="394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66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9525" y="6051550"/>
              <a:ext cx="9169400" cy="849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67" name="Rectangle 84"/>
            <p:cNvSpPr>
              <a:spLocks noChangeArrowheads="1"/>
            </p:cNvSpPr>
            <p:nvPr/>
          </p:nvSpPr>
          <p:spPr bwMode="auto">
            <a:xfrm>
              <a:off x="-9525" y="6356350"/>
              <a:ext cx="9167813" cy="544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2068" name="Picture 7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358775" y="274638"/>
            <a:ext cx="8461375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AU" altLang="en-US" smtClean="0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8775" y="1268413"/>
            <a:ext cx="8461375" cy="457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AU" alt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3988"/>
            <a:ext cx="288925" cy="1270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 smtClean="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090878A-25D0-42F7-8638-D44B896573E4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  <p:sp>
        <p:nvSpPr>
          <p:cNvPr id="2055" name="AutoShape 4"/>
          <p:cNvSpPr>
            <a:spLocks noChangeAspect="1" noChangeArrowheads="1" noTextEdit="1"/>
          </p:cNvSpPr>
          <p:nvPr/>
        </p:nvSpPr>
        <p:spPr bwMode="auto">
          <a:xfrm>
            <a:off x="3175" y="3325813"/>
            <a:ext cx="9161463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6" name="Rectangle 7"/>
          <p:cNvSpPr>
            <a:spLocks noChangeArrowheads="1"/>
          </p:cNvSpPr>
          <p:nvPr/>
        </p:nvSpPr>
        <p:spPr bwMode="auto">
          <a:xfrm>
            <a:off x="12700" y="3636963"/>
            <a:ext cx="914241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AU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057" name="AutoShape 81"/>
          <p:cNvSpPr>
            <a:spLocks noChangeAspect="1" noChangeArrowheads="1" noTextEdit="1"/>
          </p:cNvSpPr>
          <p:nvPr/>
        </p:nvSpPr>
        <p:spPr bwMode="auto">
          <a:xfrm>
            <a:off x="1588" y="3321050"/>
            <a:ext cx="91694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8" name="Rectangle 84"/>
          <p:cNvSpPr>
            <a:spLocks noChangeArrowheads="1"/>
          </p:cNvSpPr>
          <p:nvPr/>
        </p:nvSpPr>
        <p:spPr bwMode="auto">
          <a:xfrm>
            <a:off x="1588" y="3625850"/>
            <a:ext cx="9167812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8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9pPr>
    </p:titleStyle>
    <p:bodyStyle>
      <a:lvl1pPr marL="2159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77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•"/>
        <a:defRPr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jpeg"/><Relationship Id="rId5" Type="http://schemas.openxmlformats.org/officeDocument/2006/relationships/image" Target="../media/image4.emf"/><Relationship Id="rId4" Type="http://schemas.openxmlformats.org/officeDocument/2006/relationships/oleObject" Target="../embeddings/Microsoft_Word_97_-_2003_Document1.doc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67544" y="0"/>
            <a:ext cx="8058149" cy="6408711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AU" dirty="0" smtClean="0"/>
              <a:t>Bouncing Ball Lightning and Theoretical Predictions</a:t>
            </a:r>
            <a:r>
              <a:rPr lang="en-AU" sz="2800" dirty="0" smtClean="0"/>
              <a:t>.</a:t>
            </a:r>
            <a:r>
              <a:rPr lang="en-AU" sz="2800" b="0" dirty="0"/>
              <a:t/>
            </a:r>
            <a:br>
              <a:rPr lang="en-AU" sz="2800" b="0" dirty="0"/>
            </a:br>
            <a:r>
              <a:rPr lang="en-AU" b="0" dirty="0"/>
              <a:t/>
            </a:r>
            <a:br>
              <a:rPr lang="en-AU" b="0" dirty="0"/>
            </a:br>
            <a:r>
              <a:rPr lang="en-AU" sz="2400" b="0" i="1" dirty="0" smtClean="0"/>
              <a:t>John. </a:t>
            </a:r>
            <a:r>
              <a:rPr lang="en-AU" sz="2400" b="0" i="1" dirty="0"/>
              <a:t>J. </a:t>
            </a:r>
            <a:r>
              <a:rPr lang="en-AU" sz="2400" b="0" i="1" dirty="0" smtClean="0"/>
              <a:t>Lowke.</a:t>
            </a:r>
            <a:br>
              <a:rPr lang="en-AU" sz="2400" b="0" i="1" dirty="0" smtClean="0"/>
            </a:br>
            <a:r>
              <a:rPr lang="en-AU" sz="2400" b="0" i="1" dirty="0" smtClean="0"/>
              <a:t>CSIRO Manufacturing, Lindfield NSW, Australia</a:t>
            </a:r>
            <a:r>
              <a:rPr lang="en-AU" sz="2400" b="0" i="1" dirty="0"/>
              <a:t> </a:t>
            </a:r>
            <a:r>
              <a:rPr lang="en-AU" sz="1600" dirty="0"/>
              <a:t> </a:t>
            </a:r>
          </a:p>
        </p:txBody>
      </p:sp>
      <p:pic>
        <p:nvPicPr>
          <p:cNvPr id="8" name="Picture 3" descr="Sydney Storm Early September 2004 - 2"/>
          <p:cNvPicPr>
            <a:picLocks noChangeAspect="1" noChangeArrowheads="1"/>
          </p:cNvPicPr>
          <p:nvPr/>
        </p:nvPicPr>
        <p:blipFill rotWithShape="1">
          <a:blip r:embed="rId2" cstate="print"/>
          <a:srcRect r="5221"/>
          <a:stretch/>
        </p:blipFill>
        <p:spPr bwMode="auto">
          <a:xfrm>
            <a:off x="1691680" y="116632"/>
            <a:ext cx="4882479" cy="34363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10</a:t>
            </a:fld>
            <a:r>
              <a:rPr lang="en-AU" altLang="en-US" smtClean="0"/>
              <a:t>  |</a:t>
            </a:r>
            <a:endParaRPr lang="en-AU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59832" y="764704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/>
              <a:t>Calculated Electric Field</a:t>
            </a:r>
          </a:p>
          <a:p>
            <a:pPr algn="ctr"/>
            <a:r>
              <a:rPr lang="en-AU" b="1" dirty="0" smtClean="0"/>
              <a:t>First Pulse</a:t>
            </a:r>
            <a:endParaRPr lang="en-AU" b="1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667" y="1628800"/>
            <a:ext cx="4464496" cy="408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2311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11</a:t>
            </a:fld>
            <a:r>
              <a:rPr lang="en-AU" altLang="en-US" smtClean="0"/>
              <a:t>  |</a:t>
            </a:r>
            <a:endParaRPr lang="en-AU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82" r="13124"/>
          <a:stretch>
            <a:fillRect/>
          </a:stretch>
        </p:blipFill>
        <p:spPr bwMode="auto">
          <a:xfrm>
            <a:off x="1403648" y="1359770"/>
            <a:ext cx="6435080" cy="4978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03848" y="620688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 smtClean="0"/>
              <a:t>Calculated Electric Fields</a:t>
            </a:r>
          </a:p>
          <a:p>
            <a:pPr algn="ctr"/>
            <a:r>
              <a:rPr lang="en-AU" b="1" dirty="0" smtClean="0"/>
              <a:t>First three pulses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08867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12</a:t>
            </a:fld>
            <a:r>
              <a:rPr lang="en-AU" altLang="en-US" smtClean="0"/>
              <a:t>  |</a:t>
            </a:r>
            <a:endParaRPr lang="en-AU" altLang="en-US"/>
          </a:p>
        </p:txBody>
      </p:sp>
      <p:pic>
        <p:nvPicPr>
          <p:cNvPr id="4" name="Picture 3" descr="Config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r="30869"/>
          <a:stretch>
            <a:fillRect/>
          </a:stretch>
        </p:blipFill>
        <p:spPr bwMode="auto">
          <a:xfrm>
            <a:off x="677863" y="0"/>
            <a:ext cx="3432098" cy="324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BallCirfine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r="30116"/>
          <a:stretch>
            <a:fillRect/>
          </a:stretch>
        </p:blipFill>
        <p:spPr bwMode="auto">
          <a:xfrm>
            <a:off x="4644008" y="-33350"/>
            <a:ext cx="3621405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BallCirV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r="3764"/>
          <a:stretch>
            <a:fillRect/>
          </a:stretch>
        </p:blipFill>
        <p:spPr bwMode="auto">
          <a:xfrm>
            <a:off x="619125" y="2996952"/>
            <a:ext cx="348742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BallCirE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r="30116"/>
          <a:stretch>
            <a:fillRect/>
          </a:stretch>
        </p:blipFill>
        <p:spPr bwMode="auto">
          <a:xfrm>
            <a:off x="4797936" y="3150270"/>
            <a:ext cx="3621405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374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13</a:t>
            </a:fld>
            <a:r>
              <a:rPr lang="en-AU" altLang="en-US" smtClean="0"/>
              <a:t>  |</a:t>
            </a:r>
            <a:endParaRPr lang="en-AU" altLang="en-US"/>
          </a:p>
        </p:txBody>
      </p:sp>
      <p:pic>
        <p:nvPicPr>
          <p:cNvPr id="4" name="Picture 3" descr="Ne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r="30116"/>
          <a:stretch>
            <a:fillRect/>
          </a:stretch>
        </p:blipFill>
        <p:spPr bwMode="auto">
          <a:xfrm>
            <a:off x="382187" y="332655"/>
            <a:ext cx="3464040" cy="3001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Ni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r="30116"/>
          <a:stretch>
            <a:fillRect/>
          </a:stretch>
        </p:blipFill>
        <p:spPr bwMode="auto">
          <a:xfrm>
            <a:off x="5076056" y="133873"/>
            <a:ext cx="362077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Np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r="30116"/>
          <a:stretch>
            <a:fillRect/>
          </a:stretch>
        </p:blipFill>
        <p:spPr bwMode="auto">
          <a:xfrm>
            <a:off x="539553" y="3334272"/>
            <a:ext cx="3306674" cy="2763006"/>
          </a:xfrm>
          <a:prstGeom prst="rect">
            <a:avLst/>
          </a:prstGeom>
          <a:noFill/>
        </p:spPr>
      </p:pic>
      <p:pic>
        <p:nvPicPr>
          <p:cNvPr id="7" name="Picture 6" descr="V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r="30116"/>
          <a:stretch>
            <a:fillRect/>
          </a:stretch>
        </p:blipFill>
        <p:spPr bwMode="auto">
          <a:xfrm>
            <a:off x="5275662" y="3212976"/>
            <a:ext cx="3221558" cy="2813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7270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14</a:t>
            </a:fld>
            <a:r>
              <a:rPr lang="en-AU" altLang="en-US" smtClean="0"/>
              <a:t>  |</a:t>
            </a:r>
            <a:endParaRPr lang="en-AU" altLang="en-US"/>
          </a:p>
        </p:txBody>
      </p:sp>
      <p:pic>
        <p:nvPicPr>
          <p:cNvPr id="4" name="Picture 3" descr="NetP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r="30116"/>
          <a:stretch>
            <a:fillRect/>
          </a:stretch>
        </p:blipFill>
        <p:spPr bwMode="auto">
          <a:xfrm>
            <a:off x="5522595" y="13221"/>
            <a:ext cx="3621405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NetN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" r="30116"/>
          <a:stretch>
            <a:fillRect/>
          </a:stretch>
        </p:blipFill>
        <p:spPr bwMode="auto">
          <a:xfrm>
            <a:off x="899592" y="84451"/>
            <a:ext cx="3744595" cy="319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E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r="30116"/>
          <a:stretch>
            <a:fillRect/>
          </a:stretch>
        </p:blipFill>
        <p:spPr bwMode="auto">
          <a:xfrm>
            <a:off x="2771889" y="2996952"/>
            <a:ext cx="3621405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886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15</a:t>
            </a:fld>
            <a:r>
              <a:rPr lang="en-AU" altLang="en-US" smtClean="0"/>
              <a:t>  |</a:t>
            </a:r>
            <a:endParaRPr lang="en-AU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22"/>
          <a:stretch/>
        </p:blipFill>
        <p:spPr>
          <a:xfrm>
            <a:off x="332469" y="2282842"/>
            <a:ext cx="4383547" cy="3531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51" b="1229"/>
          <a:stretch/>
        </p:blipFill>
        <p:spPr>
          <a:xfrm>
            <a:off x="4519856" y="2282842"/>
            <a:ext cx="4624144" cy="34082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3728" y="1008248"/>
            <a:ext cx="5739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smtClean="0"/>
              <a:t>Potential and Electric Field after 1 </a:t>
            </a:r>
            <a:r>
              <a:rPr lang="en-AU" sz="2400" b="1" dirty="0" err="1" smtClean="0"/>
              <a:t>ms</a:t>
            </a:r>
            <a:r>
              <a:rPr lang="en-AU" sz="2400" b="1" dirty="0" smtClean="0"/>
              <a:t>.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3553759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16</a:t>
            </a:fld>
            <a:r>
              <a:rPr lang="en-AU" altLang="en-US" smtClean="0"/>
              <a:t>  |</a:t>
            </a:r>
            <a:endParaRPr lang="en-AU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19513" y="836712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smtClean="0"/>
              <a:t>Energy</a:t>
            </a:r>
            <a:endParaRPr lang="en-AU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97542" y="1510428"/>
            <a:ext cx="7500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/>
              <a:t>Ball Lightning            2 % 100 W Incandescent light for 10 s  =   20 J</a:t>
            </a:r>
          </a:p>
          <a:p>
            <a:endParaRPr lang="en-AU" b="1" dirty="0"/>
          </a:p>
          <a:p>
            <a:r>
              <a:rPr lang="en-AU" b="1" dirty="0" smtClean="0"/>
              <a:t>Ball, Radius 10 cm, ion density 3</a:t>
            </a:r>
            <a:r>
              <a:rPr lang="en-AU" b="1" dirty="0" smtClean="0">
                <a:sym typeface="Symbol" panose="05050102010706020507" pitchFamily="18" charset="2"/>
              </a:rPr>
              <a:t>10</a:t>
            </a:r>
            <a:r>
              <a:rPr lang="en-AU" b="1" baseline="30000" dirty="0" smtClean="0">
                <a:sym typeface="Symbol" panose="05050102010706020507" pitchFamily="18" charset="2"/>
              </a:rPr>
              <a:t>10</a:t>
            </a:r>
            <a:r>
              <a:rPr lang="en-AU" b="1" dirty="0" smtClean="0">
                <a:sym typeface="Symbol" panose="05050102010706020507" pitchFamily="18" charset="2"/>
              </a:rPr>
              <a:t> /cc        =   QV/2  =           45 J</a:t>
            </a:r>
          </a:p>
          <a:p>
            <a:r>
              <a:rPr lang="en-AU" b="1" dirty="0">
                <a:sym typeface="Symbol" panose="05050102010706020507" pitchFamily="18" charset="2"/>
              </a:rPr>
              <a:t> </a:t>
            </a:r>
            <a:r>
              <a:rPr lang="en-AU" b="1" dirty="0" smtClean="0">
                <a:sym typeface="Symbol" panose="05050102010706020507" pitchFamily="18" charset="2"/>
              </a:rPr>
              <a:t>                                         </a:t>
            </a:r>
            <a:r>
              <a:rPr lang="en-AU" sz="1600" b="1" dirty="0" smtClean="0">
                <a:sym typeface="Symbol" panose="05050102010706020507" pitchFamily="18" charset="2"/>
              </a:rPr>
              <a:t>( Q = 30C,  V = 3 MV)</a:t>
            </a:r>
            <a:endParaRPr lang="en-AU" sz="16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719513" y="3308725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smtClean="0"/>
              <a:t>Lifetime</a:t>
            </a:r>
            <a:endParaRPr lang="en-A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27584" y="4005064"/>
                <a:ext cx="6840760" cy="152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b="1" dirty="0" smtClean="0"/>
                  <a:t>Determined partly by recombination time of Ions</a:t>
                </a:r>
              </a:p>
              <a:p>
                <a:endParaRPr lang="en-AU" b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AU" sz="2400" b="1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AU" sz="2400" b="1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</m:t>
                        </m:r>
                        <m:r>
                          <a:rPr lang="en-AU" sz="2400" b="1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𝒏</m:t>
                        </m:r>
                      </m:num>
                      <m:den>
                        <m:r>
                          <a:rPr lang="en-AU" sz="2400" b="1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</m:t>
                        </m:r>
                        <m:r>
                          <m:rPr>
                            <m:sty m:val="p"/>
                          </m:rPr>
                          <a:rPr lang="en-AU" sz="2400" b="1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t</m:t>
                        </m:r>
                      </m:den>
                    </m:f>
                    <m:r>
                      <a:rPr lang="en-AU" sz="2400" b="1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</m:oMath>
                </a14:m>
                <a:r>
                  <a:rPr lang="en-AU" b="1" dirty="0" smtClean="0"/>
                  <a:t> </a:t>
                </a:r>
                <a:r>
                  <a:rPr lang="en-AU" sz="1600" b="1" dirty="0" smtClean="0"/>
                  <a:t>- </a:t>
                </a:r>
                <a:r>
                  <a:rPr lang="en-AU" sz="1600" b="1" dirty="0" smtClean="0">
                    <a:sym typeface="Symbol" panose="05050102010706020507" pitchFamily="18" charset="2"/>
                  </a:rPr>
                  <a:t> n</a:t>
                </a:r>
                <a:r>
                  <a:rPr lang="en-AU" sz="1600" b="1" baseline="30000" dirty="0" smtClean="0">
                    <a:sym typeface="Symbol" panose="05050102010706020507" pitchFamily="18" charset="2"/>
                  </a:rPr>
                  <a:t>2</a:t>
                </a:r>
                <a:r>
                  <a:rPr lang="en-AU" sz="1600" b="1" dirty="0" smtClean="0">
                    <a:sym typeface="Symbol" panose="05050102010706020507" pitchFamily="18" charset="2"/>
                  </a:rPr>
                  <a:t>;   n = 1/t;      if t = 10s,  = 10</a:t>
                </a:r>
                <a:r>
                  <a:rPr lang="en-AU" sz="1600" b="1" baseline="30000" dirty="0" smtClean="0">
                    <a:sym typeface="Symbol" panose="05050102010706020507" pitchFamily="18" charset="2"/>
                  </a:rPr>
                  <a:t>-11</a:t>
                </a:r>
                <a:r>
                  <a:rPr lang="en-AU" sz="1600" b="1" dirty="0" smtClean="0">
                    <a:sym typeface="Symbol" panose="05050102010706020507" pitchFamily="18" charset="2"/>
                  </a:rPr>
                  <a:t> cm</a:t>
                </a:r>
                <a:r>
                  <a:rPr lang="en-AU" sz="1600" b="1" baseline="30000" dirty="0" smtClean="0">
                    <a:sym typeface="Symbol" panose="05050102010706020507" pitchFamily="18" charset="2"/>
                  </a:rPr>
                  <a:t>3</a:t>
                </a:r>
                <a:r>
                  <a:rPr lang="en-AU" sz="1600" b="1" dirty="0" smtClean="0">
                    <a:sym typeface="Symbol" panose="05050102010706020507" pitchFamily="18" charset="2"/>
                  </a:rPr>
                  <a:t>s</a:t>
                </a:r>
                <a:r>
                  <a:rPr lang="en-AU" sz="1600" b="1" baseline="30000" dirty="0" smtClean="0">
                    <a:sym typeface="Symbol" panose="05050102010706020507" pitchFamily="18" charset="2"/>
                  </a:rPr>
                  <a:t>-1</a:t>
                </a:r>
                <a:r>
                  <a:rPr lang="en-AU" sz="1600" b="1" dirty="0" smtClean="0">
                    <a:sym typeface="Symbol" panose="05050102010706020507" pitchFamily="18" charset="2"/>
                  </a:rPr>
                  <a:t>   n = 10</a:t>
                </a:r>
                <a:r>
                  <a:rPr lang="en-AU" sz="1600" b="1" baseline="30000" dirty="0" smtClean="0">
                    <a:sym typeface="Symbol" panose="05050102010706020507" pitchFamily="18" charset="2"/>
                  </a:rPr>
                  <a:t>10</a:t>
                </a:r>
                <a:r>
                  <a:rPr lang="en-AU" sz="1600" b="1" dirty="0" smtClean="0">
                    <a:sym typeface="Symbol" panose="05050102010706020507" pitchFamily="18" charset="2"/>
                  </a:rPr>
                  <a:t>/cc</a:t>
                </a:r>
                <a:endParaRPr lang="en-AU" sz="1600" b="1" baseline="30000" dirty="0" smtClean="0">
                  <a:sym typeface="Symbol" panose="05050102010706020507" pitchFamily="18" charset="2"/>
                </a:endParaRPr>
              </a:p>
              <a:p>
                <a:endParaRPr lang="en-AU" b="1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005064"/>
                <a:ext cx="6840760" cy="1522917"/>
              </a:xfrm>
              <a:prstGeom prst="rect">
                <a:avLst/>
              </a:prstGeom>
              <a:blipFill rotWithShape="0">
                <a:blip r:embed="rId3"/>
                <a:stretch>
                  <a:fillRect l="-802" t="-24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290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17</a:t>
            </a:fld>
            <a:r>
              <a:rPr lang="en-AU" altLang="en-US" smtClean="0"/>
              <a:t>  |</a:t>
            </a:r>
            <a:endParaRPr lang="en-AU" altLang="en-US"/>
          </a:p>
        </p:txBody>
      </p:sp>
      <p:pic>
        <p:nvPicPr>
          <p:cNvPr id="3074" name="Picture 2" descr="PosIon1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r="26352"/>
          <a:stretch>
            <a:fillRect/>
          </a:stretch>
        </p:blipFill>
        <p:spPr bwMode="auto">
          <a:xfrm>
            <a:off x="330200" y="2276872"/>
            <a:ext cx="38290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NetPos1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r="26352"/>
          <a:stretch>
            <a:fillRect/>
          </a:stretch>
        </p:blipFill>
        <p:spPr bwMode="auto">
          <a:xfrm>
            <a:off x="4644008" y="2276872"/>
            <a:ext cx="38290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44725" y="1071017"/>
            <a:ext cx="4887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smtClean="0"/>
              <a:t>Log Charge Densities after 1 </a:t>
            </a:r>
            <a:r>
              <a:rPr lang="en-AU" sz="2400" b="1" dirty="0" err="1" smtClean="0"/>
              <a:t>ms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1193533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1272B5-5DCF-4A31-8299-ECED02180638}" type="slidenum">
              <a:rPr lang="en-AU" altLang="en-US" smtClean="0"/>
              <a:pPr>
                <a:defRPr/>
              </a:pPr>
              <a:t>18</a:t>
            </a:fld>
            <a:r>
              <a:rPr lang="en-AU" altLang="en-US" smtClean="0"/>
              <a:t>  |</a:t>
            </a:r>
            <a:endParaRPr lang="en-AU" altLang="en-US"/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677991" y="6504332"/>
            <a:ext cx="6083845" cy="124274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900" kern="120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2ABE124A-B5C5-46E0-B944-45307B126769}" type="slidenum">
              <a:rPr lang="en-AU" smtClean="0"/>
              <a:pPr/>
              <a:t>18</a:t>
            </a:fld>
            <a:r>
              <a:rPr lang="en-AU" smtClean="0"/>
              <a:t>  |</a:t>
            </a:r>
            <a:endParaRPr lang="en-AU" dirty="0"/>
          </a:p>
        </p:txBody>
      </p:sp>
      <p:sp>
        <p:nvSpPr>
          <p:cNvPr id="6" name="Freeform 5"/>
          <p:cNvSpPr/>
          <p:nvPr/>
        </p:nvSpPr>
        <p:spPr>
          <a:xfrm>
            <a:off x="876300" y="939800"/>
            <a:ext cx="1955800" cy="669925"/>
          </a:xfrm>
          <a:custGeom>
            <a:avLst/>
            <a:gdLst>
              <a:gd name="connsiteX0" fmla="*/ 429108 w 1956837"/>
              <a:gd name="connsiteY0" fmla="*/ 593940 h 670140"/>
              <a:gd name="connsiteX1" fmla="*/ 371958 w 1956837"/>
              <a:gd name="connsiteY1" fmla="*/ 555840 h 670140"/>
              <a:gd name="connsiteX2" fmla="*/ 343383 w 1956837"/>
              <a:gd name="connsiteY2" fmla="*/ 536790 h 670140"/>
              <a:gd name="connsiteX3" fmla="*/ 286233 w 1956837"/>
              <a:gd name="connsiteY3" fmla="*/ 517740 h 670140"/>
              <a:gd name="connsiteX4" fmla="*/ 257658 w 1956837"/>
              <a:gd name="connsiteY4" fmla="*/ 508215 h 670140"/>
              <a:gd name="connsiteX5" fmla="*/ 229083 w 1956837"/>
              <a:gd name="connsiteY5" fmla="*/ 489165 h 670140"/>
              <a:gd name="connsiteX6" fmla="*/ 171933 w 1956837"/>
              <a:gd name="connsiteY6" fmla="*/ 460590 h 670140"/>
              <a:gd name="connsiteX7" fmla="*/ 152883 w 1956837"/>
              <a:gd name="connsiteY7" fmla="*/ 432015 h 670140"/>
              <a:gd name="connsiteX8" fmla="*/ 114783 w 1956837"/>
              <a:gd name="connsiteY8" fmla="*/ 374865 h 670140"/>
              <a:gd name="connsiteX9" fmla="*/ 86208 w 1956837"/>
              <a:gd name="connsiteY9" fmla="*/ 365340 h 670140"/>
              <a:gd name="connsiteX10" fmla="*/ 67158 w 1956837"/>
              <a:gd name="connsiteY10" fmla="*/ 336765 h 670140"/>
              <a:gd name="connsiteX11" fmla="*/ 48108 w 1956837"/>
              <a:gd name="connsiteY11" fmla="*/ 298665 h 670140"/>
              <a:gd name="connsiteX12" fmla="*/ 19533 w 1956837"/>
              <a:gd name="connsiteY12" fmla="*/ 279615 h 670140"/>
              <a:gd name="connsiteX13" fmla="*/ 19533 w 1956837"/>
              <a:gd name="connsiteY13" fmla="*/ 117690 h 670140"/>
              <a:gd name="connsiteX14" fmla="*/ 48108 w 1956837"/>
              <a:gd name="connsiteY14" fmla="*/ 98640 h 670140"/>
              <a:gd name="connsiteX15" fmla="*/ 67158 w 1956837"/>
              <a:gd name="connsiteY15" fmla="*/ 70065 h 670140"/>
              <a:gd name="connsiteX16" fmla="*/ 143358 w 1956837"/>
              <a:gd name="connsiteY16" fmla="*/ 51015 h 670140"/>
              <a:gd name="connsiteX17" fmla="*/ 181458 w 1956837"/>
              <a:gd name="connsiteY17" fmla="*/ 31965 h 670140"/>
              <a:gd name="connsiteX18" fmla="*/ 400533 w 1956837"/>
              <a:gd name="connsiteY18" fmla="*/ 41490 h 670140"/>
              <a:gd name="connsiteX19" fmla="*/ 581508 w 1956837"/>
              <a:gd name="connsiteY19" fmla="*/ 51015 h 670140"/>
              <a:gd name="connsiteX20" fmla="*/ 638658 w 1956837"/>
              <a:gd name="connsiteY20" fmla="*/ 70065 h 670140"/>
              <a:gd name="connsiteX21" fmla="*/ 667233 w 1956837"/>
              <a:gd name="connsiteY21" fmla="*/ 79590 h 670140"/>
              <a:gd name="connsiteX22" fmla="*/ 752958 w 1956837"/>
              <a:gd name="connsiteY22" fmla="*/ 117690 h 670140"/>
              <a:gd name="connsiteX23" fmla="*/ 810108 w 1956837"/>
              <a:gd name="connsiteY23" fmla="*/ 127215 h 670140"/>
              <a:gd name="connsiteX24" fmla="*/ 1114908 w 1956837"/>
              <a:gd name="connsiteY24" fmla="*/ 155790 h 670140"/>
              <a:gd name="connsiteX25" fmla="*/ 1353033 w 1956837"/>
              <a:gd name="connsiteY25" fmla="*/ 146265 h 670140"/>
              <a:gd name="connsiteX26" fmla="*/ 1638783 w 1956837"/>
              <a:gd name="connsiteY26" fmla="*/ 117690 h 670140"/>
              <a:gd name="connsiteX27" fmla="*/ 1734033 w 1956837"/>
              <a:gd name="connsiteY27" fmla="*/ 127215 h 670140"/>
              <a:gd name="connsiteX28" fmla="*/ 1791183 w 1956837"/>
              <a:gd name="connsiteY28" fmla="*/ 279615 h 670140"/>
              <a:gd name="connsiteX29" fmla="*/ 1848333 w 1956837"/>
              <a:gd name="connsiteY29" fmla="*/ 393915 h 670140"/>
              <a:gd name="connsiteX30" fmla="*/ 1857858 w 1956837"/>
              <a:gd name="connsiteY30" fmla="*/ 432015 h 670140"/>
              <a:gd name="connsiteX31" fmla="*/ 1867383 w 1956837"/>
              <a:gd name="connsiteY31" fmla="*/ 460590 h 670140"/>
              <a:gd name="connsiteX32" fmla="*/ 1943583 w 1956837"/>
              <a:gd name="connsiteY32" fmla="*/ 470115 h 670140"/>
              <a:gd name="connsiteX33" fmla="*/ 1953108 w 1956837"/>
              <a:gd name="connsiteY33" fmla="*/ 498690 h 670140"/>
              <a:gd name="connsiteX34" fmla="*/ 1924533 w 1956837"/>
              <a:gd name="connsiteY34" fmla="*/ 517740 h 670140"/>
              <a:gd name="connsiteX35" fmla="*/ 1886433 w 1956837"/>
              <a:gd name="connsiteY35" fmla="*/ 527265 h 670140"/>
              <a:gd name="connsiteX36" fmla="*/ 1819758 w 1956837"/>
              <a:gd name="connsiteY36" fmla="*/ 546315 h 670140"/>
              <a:gd name="connsiteX37" fmla="*/ 1791183 w 1956837"/>
              <a:gd name="connsiteY37" fmla="*/ 565365 h 670140"/>
              <a:gd name="connsiteX38" fmla="*/ 1734033 w 1956837"/>
              <a:gd name="connsiteY38" fmla="*/ 584415 h 670140"/>
              <a:gd name="connsiteX39" fmla="*/ 1676883 w 1956837"/>
              <a:gd name="connsiteY39" fmla="*/ 612990 h 670140"/>
              <a:gd name="connsiteX40" fmla="*/ 1648308 w 1956837"/>
              <a:gd name="connsiteY40" fmla="*/ 641565 h 670140"/>
              <a:gd name="connsiteX41" fmla="*/ 1619733 w 1956837"/>
              <a:gd name="connsiteY41" fmla="*/ 651090 h 670140"/>
              <a:gd name="connsiteX42" fmla="*/ 1305408 w 1956837"/>
              <a:gd name="connsiteY42" fmla="*/ 641565 h 670140"/>
              <a:gd name="connsiteX43" fmla="*/ 1191108 w 1956837"/>
              <a:gd name="connsiteY43" fmla="*/ 632040 h 670140"/>
              <a:gd name="connsiteX44" fmla="*/ 1162533 w 1956837"/>
              <a:gd name="connsiteY44" fmla="*/ 622515 h 670140"/>
              <a:gd name="connsiteX45" fmla="*/ 1124433 w 1956837"/>
              <a:gd name="connsiteY45" fmla="*/ 641565 h 670140"/>
              <a:gd name="connsiteX46" fmla="*/ 1067283 w 1956837"/>
              <a:gd name="connsiteY46" fmla="*/ 660615 h 670140"/>
              <a:gd name="connsiteX47" fmla="*/ 1038708 w 1956837"/>
              <a:gd name="connsiteY47" fmla="*/ 670140 h 670140"/>
              <a:gd name="connsiteX48" fmla="*/ 772008 w 1956837"/>
              <a:gd name="connsiteY48" fmla="*/ 651090 h 670140"/>
              <a:gd name="connsiteX49" fmla="*/ 714858 w 1956837"/>
              <a:gd name="connsiteY49" fmla="*/ 632040 h 670140"/>
              <a:gd name="connsiteX50" fmla="*/ 610083 w 1956837"/>
              <a:gd name="connsiteY50" fmla="*/ 603465 h 670140"/>
              <a:gd name="connsiteX51" fmla="*/ 467208 w 1956837"/>
              <a:gd name="connsiteY51" fmla="*/ 593940 h 670140"/>
              <a:gd name="connsiteX52" fmla="*/ 429108 w 1956837"/>
              <a:gd name="connsiteY52" fmla="*/ 593940 h 67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956837" h="670140">
                <a:moveTo>
                  <a:pt x="429108" y="593940"/>
                </a:moveTo>
                <a:lnTo>
                  <a:pt x="371958" y="555840"/>
                </a:lnTo>
                <a:cubicBezTo>
                  <a:pt x="362433" y="549490"/>
                  <a:pt x="354243" y="540410"/>
                  <a:pt x="343383" y="536790"/>
                </a:cubicBezTo>
                <a:lnTo>
                  <a:pt x="286233" y="517740"/>
                </a:lnTo>
                <a:cubicBezTo>
                  <a:pt x="276708" y="514565"/>
                  <a:pt x="266012" y="513784"/>
                  <a:pt x="257658" y="508215"/>
                </a:cubicBezTo>
                <a:cubicBezTo>
                  <a:pt x="248133" y="501865"/>
                  <a:pt x="239322" y="494285"/>
                  <a:pt x="229083" y="489165"/>
                </a:cubicBezTo>
                <a:cubicBezTo>
                  <a:pt x="150213" y="449730"/>
                  <a:pt x="253825" y="515185"/>
                  <a:pt x="171933" y="460590"/>
                </a:cubicBezTo>
                <a:cubicBezTo>
                  <a:pt x="165583" y="451065"/>
                  <a:pt x="158003" y="442254"/>
                  <a:pt x="152883" y="432015"/>
                </a:cubicBezTo>
                <a:cubicBezTo>
                  <a:pt x="135407" y="397064"/>
                  <a:pt x="155409" y="401949"/>
                  <a:pt x="114783" y="374865"/>
                </a:cubicBezTo>
                <a:cubicBezTo>
                  <a:pt x="106429" y="369296"/>
                  <a:pt x="95733" y="368515"/>
                  <a:pt x="86208" y="365340"/>
                </a:cubicBezTo>
                <a:cubicBezTo>
                  <a:pt x="79858" y="355815"/>
                  <a:pt x="72838" y="346704"/>
                  <a:pt x="67158" y="336765"/>
                </a:cubicBezTo>
                <a:cubicBezTo>
                  <a:pt x="60113" y="324437"/>
                  <a:pt x="57198" y="309573"/>
                  <a:pt x="48108" y="298665"/>
                </a:cubicBezTo>
                <a:cubicBezTo>
                  <a:pt x="40779" y="289871"/>
                  <a:pt x="29058" y="285965"/>
                  <a:pt x="19533" y="279615"/>
                </a:cubicBezTo>
                <a:cubicBezTo>
                  <a:pt x="12836" y="226036"/>
                  <a:pt x="0" y="171406"/>
                  <a:pt x="19533" y="117690"/>
                </a:cubicBezTo>
                <a:cubicBezTo>
                  <a:pt x="23445" y="106932"/>
                  <a:pt x="38583" y="104990"/>
                  <a:pt x="48108" y="98640"/>
                </a:cubicBezTo>
                <a:cubicBezTo>
                  <a:pt x="54458" y="89115"/>
                  <a:pt x="58219" y="77216"/>
                  <a:pt x="67158" y="70065"/>
                </a:cubicBezTo>
                <a:cubicBezTo>
                  <a:pt x="76921" y="62255"/>
                  <a:pt x="140986" y="51489"/>
                  <a:pt x="143358" y="51015"/>
                </a:cubicBezTo>
                <a:cubicBezTo>
                  <a:pt x="156058" y="44665"/>
                  <a:pt x="168407" y="37558"/>
                  <a:pt x="181458" y="31965"/>
                </a:cubicBezTo>
                <a:cubicBezTo>
                  <a:pt x="256042" y="0"/>
                  <a:pt x="292414" y="35800"/>
                  <a:pt x="400533" y="41490"/>
                </a:cubicBezTo>
                <a:lnTo>
                  <a:pt x="581508" y="51015"/>
                </a:lnTo>
                <a:lnTo>
                  <a:pt x="638658" y="70065"/>
                </a:lnTo>
                <a:cubicBezTo>
                  <a:pt x="648183" y="73240"/>
                  <a:pt x="658879" y="74021"/>
                  <a:pt x="667233" y="79590"/>
                </a:cubicBezTo>
                <a:cubicBezTo>
                  <a:pt x="704762" y="104609"/>
                  <a:pt x="698550" y="104088"/>
                  <a:pt x="752958" y="117690"/>
                </a:cubicBezTo>
                <a:cubicBezTo>
                  <a:pt x="771694" y="122374"/>
                  <a:pt x="790989" y="124484"/>
                  <a:pt x="810108" y="127215"/>
                </a:cubicBezTo>
                <a:cubicBezTo>
                  <a:pt x="984311" y="152101"/>
                  <a:pt x="930077" y="144918"/>
                  <a:pt x="1114908" y="155790"/>
                </a:cubicBezTo>
                <a:cubicBezTo>
                  <a:pt x="1194283" y="152615"/>
                  <a:pt x="1273749" y="151220"/>
                  <a:pt x="1353033" y="146265"/>
                </a:cubicBezTo>
                <a:cubicBezTo>
                  <a:pt x="1520992" y="135768"/>
                  <a:pt x="1522050" y="134366"/>
                  <a:pt x="1638783" y="117690"/>
                </a:cubicBezTo>
                <a:cubicBezTo>
                  <a:pt x="1670533" y="120865"/>
                  <a:pt x="1707192" y="109960"/>
                  <a:pt x="1734033" y="127215"/>
                </a:cubicBezTo>
                <a:cubicBezTo>
                  <a:pt x="1787033" y="161286"/>
                  <a:pt x="1762303" y="236295"/>
                  <a:pt x="1791183" y="279615"/>
                </a:cubicBezTo>
                <a:cubicBezTo>
                  <a:pt x="1828432" y="335488"/>
                  <a:pt x="1832559" y="330819"/>
                  <a:pt x="1848333" y="393915"/>
                </a:cubicBezTo>
                <a:cubicBezTo>
                  <a:pt x="1851508" y="406615"/>
                  <a:pt x="1854262" y="419428"/>
                  <a:pt x="1857858" y="432015"/>
                </a:cubicBezTo>
                <a:cubicBezTo>
                  <a:pt x="1860616" y="441669"/>
                  <a:pt x="1858208" y="456512"/>
                  <a:pt x="1867383" y="460590"/>
                </a:cubicBezTo>
                <a:cubicBezTo>
                  <a:pt x="1890774" y="470986"/>
                  <a:pt x="1918183" y="466940"/>
                  <a:pt x="1943583" y="470115"/>
                </a:cubicBezTo>
                <a:cubicBezTo>
                  <a:pt x="1946758" y="479640"/>
                  <a:pt x="1956837" y="489368"/>
                  <a:pt x="1953108" y="498690"/>
                </a:cubicBezTo>
                <a:cubicBezTo>
                  <a:pt x="1948856" y="509319"/>
                  <a:pt x="1935055" y="513231"/>
                  <a:pt x="1924533" y="517740"/>
                </a:cubicBezTo>
                <a:cubicBezTo>
                  <a:pt x="1912501" y="522897"/>
                  <a:pt x="1899020" y="523669"/>
                  <a:pt x="1886433" y="527265"/>
                </a:cubicBezTo>
                <a:cubicBezTo>
                  <a:pt x="1790780" y="554594"/>
                  <a:pt x="1938865" y="516538"/>
                  <a:pt x="1819758" y="546315"/>
                </a:cubicBezTo>
                <a:cubicBezTo>
                  <a:pt x="1810233" y="552665"/>
                  <a:pt x="1801644" y="560716"/>
                  <a:pt x="1791183" y="565365"/>
                </a:cubicBezTo>
                <a:cubicBezTo>
                  <a:pt x="1772833" y="573520"/>
                  <a:pt x="1750741" y="573276"/>
                  <a:pt x="1734033" y="584415"/>
                </a:cubicBezTo>
                <a:cubicBezTo>
                  <a:pt x="1697104" y="609034"/>
                  <a:pt x="1716318" y="599845"/>
                  <a:pt x="1676883" y="612990"/>
                </a:cubicBezTo>
                <a:cubicBezTo>
                  <a:pt x="1667358" y="622515"/>
                  <a:pt x="1659516" y="634093"/>
                  <a:pt x="1648308" y="641565"/>
                </a:cubicBezTo>
                <a:cubicBezTo>
                  <a:pt x="1639954" y="647134"/>
                  <a:pt x="1629773" y="651090"/>
                  <a:pt x="1619733" y="651090"/>
                </a:cubicBezTo>
                <a:cubicBezTo>
                  <a:pt x="1514910" y="651090"/>
                  <a:pt x="1410183" y="644740"/>
                  <a:pt x="1305408" y="641565"/>
                </a:cubicBezTo>
                <a:cubicBezTo>
                  <a:pt x="1267308" y="638390"/>
                  <a:pt x="1229005" y="637093"/>
                  <a:pt x="1191108" y="632040"/>
                </a:cubicBezTo>
                <a:cubicBezTo>
                  <a:pt x="1181156" y="630713"/>
                  <a:pt x="1172472" y="621095"/>
                  <a:pt x="1162533" y="622515"/>
                </a:cubicBezTo>
                <a:cubicBezTo>
                  <a:pt x="1148477" y="624523"/>
                  <a:pt x="1137616" y="636292"/>
                  <a:pt x="1124433" y="641565"/>
                </a:cubicBezTo>
                <a:cubicBezTo>
                  <a:pt x="1105789" y="649023"/>
                  <a:pt x="1086333" y="654265"/>
                  <a:pt x="1067283" y="660615"/>
                </a:cubicBezTo>
                <a:lnTo>
                  <a:pt x="1038708" y="670140"/>
                </a:lnTo>
                <a:cubicBezTo>
                  <a:pt x="949808" y="663790"/>
                  <a:pt x="860524" y="661504"/>
                  <a:pt x="772008" y="651090"/>
                </a:cubicBezTo>
                <a:cubicBezTo>
                  <a:pt x="752065" y="648744"/>
                  <a:pt x="733908" y="638390"/>
                  <a:pt x="714858" y="632040"/>
                </a:cubicBezTo>
                <a:cubicBezTo>
                  <a:pt x="684103" y="621788"/>
                  <a:pt x="636939" y="605255"/>
                  <a:pt x="610083" y="603465"/>
                </a:cubicBezTo>
                <a:lnTo>
                  <a:pt x="467208" y="593940"/>
                </a:lnTo>
                <a:lnTo>
                  <a:pt x="429108" y="59394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cxnSp>
        <p:nvCxnSpPr>
          <p:cNvPr id="7" name="Straight Connector 6"/>
          <p:cNvCxnSpPr/>
          <p:nvPr/>
        </p:nvCxnSpPr>
        <p:spPr>
          <a:xfrm>
            <a:off x="684213" y="5229225"/>
            <a:ext cx="2447925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Flowchart: Magnetic Disk 7"/>
          <p:cNvSpPr/>
          <p:nvPr/>
        </p:nvSpPr>
        <p:spPr>
          <a:xfrm>
            <a:off x="1835150" y="3860800"/>
            <a:ext cx="73025" cy="14398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2484438" y="5229225"/>
            <a:ext cx="0" cy="28733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339975" y="5516563"/>
            <a:ext cx="28733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1116013" y="549275"/>
            <a:ext cx="1709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AU" altLang="en-US"/>
              <a:t>Thunder Cloud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11413" y="5589588"/>
            <a:ext cx="2159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484438" y="5661025"/>
            <a:ext cx="7143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1258888" y="3141663"/>
            <a:ext cx="23352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AU" altLang="en-US"/>
              <a:t>Background field   E</a:t>
            </a:r>
            <a:r>
              <a:rPr lang="en-AU" altLang="en-US" baseline="-25000"/>
              <a:t>0</a:t>
            </a:r>
            <a:endParaRPr lang="en-AU" altLang="en-US"/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2051050" y="4292600"/>
            <a:ext cx="1135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AU" altLang="en-US"/>
              <a:t>Height  h</a:t>
            </a:r>
          </a:p>
          <a:p>
            <a:pPr eaLnBrk="1" hangingPunct="1"/>
            <a:r>
              <a:rPr lang="en-AU" altLang="en-US"/>
              <a:t>Radius R</a:t>
            </a: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2124075" y="3716338"/>
            <a:ext cx="1196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AU" altLang="en-US"/>
              <a:t>Charge  q</a:t>
            </a:r>
          </a:p>
        </p:txBody>
      </p:sp>
      <p:cxnSp>
        <p:nvCxnSpPr>
          <p:cNvPr id="17" name="Straight Arrow Connector 16"/>
          <p:cNvCxnSpPr>
            <a:stCxn id="16" idx="1"/>
            <a:endCxn id="8" idx="1"/>
          </p:cNvCxnSpPr>
          <p:nvPr/>
        </p:nvCxnSpPr>
        <p:spPr>
          <a:xfrm flipH="1" flipV="1">
            <a:off x="1871663" y="3860800"/>
            <a:ext cx="252412" cy="412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4"/>
          <p:cNvSpPr txBox="1">
            <a:spLocks noChangeArrowheads="1"/>
          </p:cNvSpPr>
          <p:nvPr/>
        </p:nvSpPr>
        <p:spPr bwMode="auto">
          <a:xfrm>
            <a:off x="4427538" y="1196975"/>
            <a:ext cx="4162425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AU" altLang="en-US" sz="2400"/>
              <a:t>  At Point   P, potential is zero</a:t>
            </a:r>
          </a:p>
          <a:p>
            <a:pPr eaLnBrk="1" hangingPunct="1"/>
            <a:endParaRPr lang="en-AU" altLang="en-US" sz="2400"/>
          </a:p>
          <a:p>
            <a:pPr eaLnBrk="1" hangingPunct="1"/>
            <a:r>
              <a:rPr lang="en-AU" altLang="en-US" sz="2400"/>
              <a:t>V  =  q/4</a:t>
            </a:r>
            <a:r>
              <a:rPr lang="en-AU" altLang="en-US" sz="2400">
                <a:sym typeface="Symbol" panose="05050102010706020507" pitchFamily="18" charset="2"/>
              </a:rPr>
              <a:t>R  - E</a:t>
            </a:r>
            <a:r>
              <a:rPr lang="en-AU" altLang="en-US" sz="2400" baseline="-25000">
                <a:sym typeface="Symbol" panose="05050102010706020507" pitchFamily="18" charset="2"/>
              </a:rPr>
              <a:t>0</a:t>
            </a:r>
            <a:r>
              <a:rPr lang="en-AU" altLang="en-US" sz="2400">
                <a:sym typeface="Symbol" panose="05050102010706020507" pitchFamily="18" charset="2"/>
              </a:rPr>
              <a:t>h  =  0</a:t>
            </a:r>
          </a:p>
          <a:p>
            <a:pPr eaLnBrk="1" hangingPunct="1"/>
            <a:endParaRPr lang="en-AU" altLang="en-US" sz="2400">
              <a:sym typeface="Symbol" panose="05050102010706020507" pitchFamily="18" charset="2"/>
            </a:endParaRPr>
          </a:p>
          <a:p>
            <a:pPr eaLnBrk="1" hangingPunct="1"/>
            <a:r>
              <a:rPr lang="en-AU" altLang="en-US" sz="2400"/>
              <a:t>E  =  q/4</a:t>
            </a:r>
            <a:r>
              <a:rPr lang="en-AU" altLang="en-US" sz="2400">
                <a:sym typeface="Symbol" panose="05050102010706020507" pitchFamily="18" charset="2"/>
              </a:rPr>
              <a:t>R</a:t>
            </a:r>
            <a:r>
              <a:rPr lang="en-AU" altLang="en-US" sz="2400" baseline="30000">
                <a:sym typeface="Symbol" panose="05050102010706020507" pitchFamily="18" charset="2"/>
              </a:rPr>
              <a:t>2</a:t>
            </a:r>
            <a:r>
              <a:rPr lang="en-AU" altLang="en-US" sz="2400">
                <a:sym typeface="Symbol" panose="05050102010706020507" pitchFamily="18" charset="2"/>
              </a:rPr>
              <a:t>  </a:t>
            </a:r>
            <a:r>
              <a:rPr lang="en-AU" altLang="en-US" sz="1600">
                <a:sym typeface="Symbol" panose="05050102010706020507" pitchFamily="18" charset="2"/>
              </a:rPr>
              <a:t>after substituting for q</a:t>
            </a:r>
            <a:endParaRPr lang="en-AU" altLang="en-US" sz="1600" baseline="30000">
              <a:sym typeface="Symbol" panose="05050102010706020507" pitchFamily="18" charset="2"/>
            </a:endParaRPr>
          </a:p>
          <a:p>
            <a:pPr eaLnBrk="1" hangingPunct="1"/>
            <a:endParaRPr lang="en-AU" altLang="en-US" sz="2400" baseline="30000">
              <a:sym typeface="Symbol" panose="05050102010706020507" pitchFamily="18" charset="2"/>
            </a:endParaRPr>
          </a:p>
          <a:p>
            <a:pPr eaLnBrk="1" hangingPunct="1"/>
            <a:r>
              <a:rPr lang="en-AU" altLang="en-US" sz="2400" baseline="30000">
                <a:sym typeface="Symbol" panose="05050102010706020507" pitchFamily="18" charset="2"/>
              </a:rPr>
              <a:t> </a:t>
            </a:r>
            <a:r>
              <a:rPr lang="en-AU" altLang="en-US" sz="2400">
                <a:sym typeface="Symbol" panose="05050102010706020507" pitchFamily="18" charset="2"/>
              </a:rPr>
              <a:t>    =  E</a:t>
            </a:r>
            <a:r>
              <a:rPr lang="en-AU" altLang="en-US" sz="2400" baseline="-25000">
                <a:sym typeface="Symbol" panose="05050102010706020507" pitchFamily="18" charset="2"/>
              </a:rPr>
              <a:t>0</a:t>
            </a:r>
            <a:r>
              <a:rPr lang="en-AU" altLang="en-US" sz="2400">
                <a:sym typeface="Symbol" panose="05050102010706020507" pitchFamily="18" charset="2"/>
              </a:rPr>
              <a:t>h/R      !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1476375" y="3573463"/>
            <a:ext cx="338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AU" altLang="en-US"/>
              <a:t>P</a:t>
            </a:r>
          </a:p>
        </p:txBody>
      </p:sp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3924300" y="333375"/>
            <a:ext cx="52387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AU" altLang="en-US" sz="2400" b="1">
                <a:solidFill>
                  <a:srgbClr val="C00000"/>
                </a:solidFill>
              </a:rPr>
              <a:t>Amplification of background Field </a:t>
            </a:r>
          </a:p>
          <a:p>
            <a:pPr eaLnBrk="1" hangingPunct="1"/>
            <a:r>
              <a:rPr lang="en-AU" altLang="en-US" sz="2400" b="1">
                <a:solidFill>
                  <a:srgbClr val="C00000"/>
                </a:solidFill>
              </a:rPr>
              <a:t>              by  a  Cylinder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00563" y="4076700"/>
            <a:ext cx="351790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AU" dirty="0">
                <a:solidFill>
                  <a:srgbClr val="7030A0"/>
                </a:solidFill>
                <a:latin typeface="Arial" charset="0"/>
                <a:cs typeface="Arial" charset="0"/>
              </a:rPr>
              <a:t>Applies for</a:t>
            </a:r>
          </a:p>
          <a:p>
            <a:pPr marL="342900" indent="-342900">
              <a:buFontTx/>
              <a:buAutoNum type="arabicParenBoth"/>
              <a:defRPr/>
            </a:pPr>
            <a:r>
              <a:rPr lang="en-AU" dirty="0">
                <a:solidFill>
                  <a:srgbClr val="7030A0"/>
                </a:solidFill>
                <a:latin typeface="Arial" charset="0"/>
                <a:cs typeface="Arial" charset="0"/>
              </a:rPr>
              <a:t>Sizes from aircraft to needles</a:t>
            </a:r>
          </a:p>
          <a:p>
            <a:pPr marL="342900" indent="-342900">
              <a:buFontTx/>
              <a:buAutoNum type="arabicParenBoth"/>
              <a:defRPr/>
            </a:pPr>
            <a:r>
              <a:rPr lang="en-AU" dirty="0">
                <a:solidFill>
                  <a:srgbClr val="7030A0"/>
                </a:solidFill>
                <a:latin typeface="Arial" charset="0"/>
                <a:cs typeface="Arial" charset="0"/>
              </a:rPr>
              <a:t>Insulators</a:t>
            </a:r>
          </a:p>
          <a:p>
            <a:pPr marL="342900" indent="-342900">
              <a:buFontTx/>
              <a:buAutoNum type="arabicParenBoth"/>
              <a:defRPr/>
            </a:pPr>
            <a:r>
              <a:rPr lang="en-AU" dirty="0">
                <a:solidFill>
                  <a:srgbClr val="7030A0"/>
                </a:solidFill>
                <a:latin typeface="Arial" charset="0"/>
                <a:cs typeface="Arial" charset="0"/>
              </a:rPr>
              <a:t>Unearthed aircraft in sky</a:t>
            </a:r>
          </a:p>
        </p:txBody>
      </p:sp>
    </p:spTree>
    <p:extLst>
      <p:ext uri="{BB962C8B-B14F-4D97-AF65-F5344CB8AC3E}">
        <p14:creationId xmlns:p14="http://schemas.microsoft.com/office/powerpoint/2010/main" val="2984013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3D62DC9-5C88-41C2-AB94-8AC040395F26}" type="slidenum">
              <a:rPr lang="en-AU" altLang="en-US" smtClean="0"/>
              <a:pPr>
                <a:defRPr/>
              </a:pPr>
              <a:t>2</a:t>
            </a:fld>
            <a:r>
              <a:rPr lang="en-AU" altLang="en-US" smtClean="0"/>
              <a:t>  |</a:t>
            </a:r>
            <a:endParaRPr lang="en-AU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/>
          <a:stretch/>
        </p:blipFill>
        <p:spPr>
          <a:xfrm rot="16200000">
            <a:off x="3444239" y="956363"/>
            <a:ext cx="5935302" cy="4399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6487" y="2473795"/>
            <a:ext cx="34596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 smtClean="0"/>
              <a:t>Ball Lightning Observation</a:t>
            </a:r>
          </a:p>
          <a:p>
            <a:pPr algn="ctr"/>
            <a:r>
              <a:rPr lang="en-AU" sz="2000" b="1" dirty="0" smtClean="0"/>
              <a:t>Joe </a:t>
            </a:r>
            <a:r>
              <a:rPr lang="en-AU" sz="2000" b="1" dirty="0" err="1" smtClean="0"/>
              <a:t>Keunan</a:t>
            </a:r>
            <a:endParaRPr lang="en-AU" sz="2000" b="1" dirty="0" smtClean="0"/>
          </a:p>
          <a:p>
            <a:pPr algn="ctr"/>
            <a:r>
              <a:rPr lang="en-AU" sz="2000" b="1" dirty="0" smtClean="0"/>
              <a:t>Canberra, Australia, 1993.</a:t>
            </a:r>
            <a:endParaRPr lang="en-AU" sz="2000" b="1" dirty="0"/>
          </a:p>
        </p:txBody>
      </p:sp>
    </p:spTree>
    <p:extLst>
      <p:ext uri="{BB962C8B-B14F-4D97-AF65-F5344CB8AC3E}">
        <p14:creationId xmlns:p14="http://schemas.microsoft.com/office/powerpoint/2010/main" val="360967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/>
              <a:t>Bounces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3D62DC9-5C88-41C2-AB94-8AC040395F26}" type="slidenum">
              <a:rPr lang="en-AU" altLang="en-US" smtClean="0"/>
              <a:pPr>
                <a:defRPr/>
              </a:pPr>
              <a:t>3</a:t>
            </a:fld>
            <a:r>
              <a:rPr lang="en-AU" altLang="en-US" smtClean="0"/>
              <a:t>  |</a:t>
            </a:r>
            <a:endParaRPr lang="en-AU" alt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290841"/>
              </p:ext>
            </p:extLst>
          </p:nvPr>
        </p:nvGraphicFramePr>
        <p:xfrm>
          <a:off x="4997748" y="1235860"/>
          <a:ext cx="3806655" cy="3868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Document" r:id="rId4" imgW="3216098" imgH="6192861" progId="Word.Document.8">
                  <p:embed/>
                </p:oleObj>
              </mc:Choice>
              <mc:Fallback>
                <p:oleObj name="Document" r:id="rId4" imgW="3216098" imgH="619286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7748" y="1235860"/>
                        <a:ext cx="3806655" cy="3868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7" name="Picture 3" descr="test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9" b="15988"/>
          <a:stretch>
            <a:fillRect/>
          </a:stretch>
        </p:blipFill>
        <p:spPr bwMode="auto">
          <a:xfrm>
            <a:off x="442756" y="1268760"/>
            <a:ext cx="3833724" cy="3819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19672" y="542665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First Bounce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6156176" y="542186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Second Impact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6697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4</a:t>
            </a:fld>
            <a:r>
              <a:rPr lang="en-AU" altLang="en-US" smtClean="0"/>
              <a:t>  |</a:t>
            </a:r>
            <a:endParaRPr lang="en-AU" altLang="en-US"/>
          </a:p>
        </p:txBody>
      </p:sp>
      <p:pic>
        <p:nvPicPr>
          <p:cNvPr id="4" name="Picture 3" descr="Test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4" t="9163" r="22212" b="43867"/>
          <a:stretch>
            <a:fillRect/>
          </a:stretch>
        </p:blipFill>
        <p:spPr bwMode="auto">
          <a:xfrm>
            <a:off x="2123728" y="2028823"/>
            <a:ext cx="4871615" cy="34884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117901" y="2018277"/>
            <a:ext cx="5169560" cy="40841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Fe                           </a:t>
            </a:r>
            <a:r>
              <a:rPr lang="en-AU" sz="1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</a:t>
            </a:r>
            <a:r>
              <a:rPr lang="en-AU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</a:t>
            </a:r>
            <a:r>
              <a:rPr lang="en-A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</a:t>
            </a:r>
            <a:r>
              <a:rPr lang="en-AU" sz="1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Ca</a:t>
            </a:r>
            <a:endParaRPr lang="en-A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159731" y="3734871"/>
            <a:ext cx="4799607" cy="47418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S                       </a:t>
            </a:r>
            <a:r>
              <a:rPr lang="en-AU" sz="1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r>
              <a:rPr lang="en-A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                        </a:t>
            </a:r>
            <a:r>
              <a:rPr lang="en-AU" sz="1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A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</a:t>
            </a:r>
            <a:endParaRPr lang="en-A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516664"/>
            <a:ext cx="72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 smtClean="0"/>
              <a:t>X-Ray Fluorescence Analysis</a:t>
            </a:r>
          </a:p>
          <a:p>
            <a:r>
              <a:rPr lang="en-AU" sz="2000" b="1" dirty="0"/>
              <a:t> </a:t>
            </a:r>
            <a:r>
              <a:rPr lang="en-AU" sz="2000" b="1" dirty="0" smtClean="0"/>
              <a:t>  </a:t>
            </a:r>
            <a:r>
              <a:rPr lang="en-AU" sz="1600" b="1" dirty="0" smtClean="0"/>
              <a:t>  by Milutin Stoilovic, Forensic Services, Australian Federal Police</a:t>
            </a:r>
            <a:endParaRPr lang="en-AU" sz="1600" b="1" dirty="0"/>
          </a:p>
        </p:txBody>
      </p:sp>
    </p:spTree>
    <p:extLst>
      <p:ext uri="{BB962C8B-B14F-4D97-AF65-F5344CB8AC3E}">
        <p14:creationId xmlns:p14="http://schemas.microsoft.com/office/powerpoint/2010/main" val="3208416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5</a:t>
            </a:fld>
            <a:r>
              <a:rPr lang="en-AU" altLang="en-US" smtClean="0"/>
              <a:t>  |</a:t>
            </a:r>
            <a:endParaRPr lang="en-AU" altLang="en-US"/>
          </a:p>
        </p:txBody>
      </p:sp>
      <p:pic>
        <p:nvPicPr>
          <p:cNvPr id="4" name="Picture 4" descr="BreakEqun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6" b="40893"/>
          <a:stretch/>
        </p:blipFill>
        <p:spPr bwMode="auto">
          <a:xfrm>
            <a:off x="1907703" y="1340769"/>
            <a:ext cx="6237197" cy="4774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2335" y="138847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/>
              <a:t>Equations</a:t>
            </a:r>
            <a:endParaRPr lang="en-AU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80368" y="260648"/>
            <a:ext cx="5963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Reactions          </a:t>
            </a:r>
            <a:r>
              <a:rPr lang="en-AU" sz="1600" b="1" dirty="0" smtClean="0"/>
              <a:t>Ionization          e + O</a:t>
            </a:r>
            <a:r>
              <a:rPr lang="en-AU" sz="1600" b="1" baseline="-25000" dirty="0" smtClean="0"/>
              <a:t>2</a:t>
            </a:r>
            <a:r>
              <a:rPr lang="en-AU" sz="1600" b="1" dirty="0" smtClean="0"/>
              <a:t>  </a:t>
            </a:r>
            <a:r>
              <a:rPr lang="en-AU" sz="1600" b="1" dirty="0" smtClean="0">
                <a:sym typeface="Symbol" panose="05050102010706020507" pitchFamily="18" charset="2"/>
              </a:rPr>
              <a:t>  2e  +  O</a:t>
            </a:r>
            <a:r>
              <a:rPr lang="en-AU" sz="1600" b="1" baseline="-25000" dirty="0" smtClean="0">
                <a:sym typeface="Symbol" panose="05050102010706020507" pitchFamily="18" charset="2"/>
              </a:rPr>
              <a:t>2</a:t>
            </a:r>
            <a:r>
              <a:rPr lang="en-AU" sz="1600" b="1" baseline="30000" dirty="0" smtClean="0">
                <a:sym typeface="Symbol" panose="05050102010706020507" pitchFamily="18" charset="2"/>
              </a:rPr>
              <a:t>+</a:t>
            </a:r>
            <a:endParaRPr lang="en-AU" sz="1600" b="1" dirty="0" smtClean="0">
              <a:sym typeface="Symbol" panose="05050102010706020507" pitchFamily="18" charset="2"/>
            </a:endParaRPr>
          </a:p>
          <a:p>
            <a:r>
              <a:rPr lang="en-AU" sz="1600" b="1" dirty="0">
                <a:sym typeface="Symbol" panose="05050102010706020507" pitchFamily="18" charset="2"/>
              </a:rPr>
              <a:t> </a:t>
            </a:r>
            <a:r>
              <a:rPr lang="en-AU" sz="1600" b="1" dirty="0" smtClean="0">
                <a:sym typeface="Symbol" panose="05050102010706020507" pitchFamily="18" charset="2"/>
              </a:rPr>
              <a:t>                             Attachment       e + </a:t>
            </a:r>
            <a:r>
              <a:rPr lang="en-AU" sz="1600" b="1" dirty="0" smtClean="0"/>
              <a:t>O</a:t>
            </a:r>
            <a:r>
              <a:rPr lang="en-AU" sz="1600" b="1" baseline="-25000" dirty="0" smtClean="0"/>
              <a:t>2   </a:t>
            </a:r>
            <a:r>
              <a:rPr lang="en-AU" sz="1600" b="1" dirty="0" smtClean="0">
                <a:sym typeface="Symbol" panose="05050102010706020507" pitchFamily="18" charset="2"/>
              </a:rPr>
              <a:t>  O</a:t>
            </a:r>
            <a:r>
              <a:rPr lang="en-AU" sz="1600" b="1" baseline="-25000" dirty="0" smtClean="0">
                <a:sym typeface="Symbol" panose="05050102010706020507" pitchFamily="18" charset="2"/>
              </a:rPr>
              <a:t>2</a:t>
            </a:r>
            <a:r>
              <a:rPr lang="en-AU" sz="1600" b="1" baseline="30000" dirty="0" smtClean="0">
                <a:sym typeface="Symbol" panose="05050102010706020507" pitchFamily="18" charset="2"/>
              </a:rPr>
              <a:t>-</a:t>
            </a:r>
            <a:endParaRPr lang="en-AU" sz="1600" b="1" dirty="0" smtClean="0">
              <a:sym typeface="Symbol" panose="05050102010706020507" pitchFamily="18" charset="2"/>
            </a:endParaRPr>
          </a:p>
          <a:p>
            <a:r>
              <a:rPr lang="en-AU" sz="1600" b="1" dirty="0">
                <a:sym typeface="Symbol" panose="05050102010706020507" pitchFamily="18" charset="2"/>
              </a:rPr>
              <a:t> </a:t>
            </a:r>
            <a:r>
              <a:rPr lang="en-AU" sz="1600" b="1" dirty="0" smtClean="0">
                <a:sym typeface="Symbol" panose="05050102010706020507" pitchFamily="18" charset="2"/>
              </a:rPr>
              <a:t>                             Recombination e + O</a:t>
            </a:r>
            <a:r>
              <a:rPr lang="en-AU" sz="1600" b="1" baseline="-25000" dirty="0" smtClean="0">
                <a:sym typeface="Symbol" panose="05050102010706020507" pitchFamily="18" charset="2"/>
              </a:rPr>
              <a:t>2</a:t>
            </a:r>
            <a:r>
              <a:rPr lang="en-AU" sz="1600" b="1" baseline="30000" dirty="0" smtClean="0">
                <a:sym typeface="Symbol" panose="05050102010706020507" pitchFamily="18" charset="2"/>
              </a:rPr>
              <a:t>+ </a:t>
            </a:r>
            <a:r>
              <a:rPr lang="en-AU" sz="1600" b="1" dirty="0">
                <a:sym typeface="Symbol" panose="05050102010706020507" pitchFamily="18" charset="2"/>
              </a:rPr>
              <a:t>  </a:t>
            </a:r>
            <a:r>
              <a:rPr lang="en-AU" sz="1600" b="1" dirty="0" smtClean="0">
                <a:sym typeface="Symbol" panose="05050102010706020507" pitchFamily="18" charset="2"/>
              </a:rPr>
              <a:t>O</a:t>
            </a:r>
            <a:r>
              <a:rPr lang="en-AU" sz="1600" b="1" baseline="-25000" dirty="0" smtClean="0">
                <a:sym typeface="Symbol" panose="05050102010706020507" pitchFamily="18" charset="2"/>
              </a:rPr>
              <a:t>2</a:t>
            </a:r>
            <a:endParaRPr lang="en-AU" sz="1600" b="1" dirty="0"/>
          </a:p>
        </p:txBody>
      </p:sp>
    </p:spTree>
    <p:extLst>
      <p:ext uri="{BB962C8B-B14F-4D97-AF65-F5344CB8AC3E}">
        <p14:creationId xmlns:p14="http://schemas.microsoft.com/office/powerpoint/2010/main" val="4042575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6</a:t>
            </a:fld>
            <a:r>
              <a:rPr lang="en-AU" altLang="en-US" smtClean="0"/>
              <a:t>  |</a:t>
            </a:r>
            <a:endParaRPr lang="en-AU" altLang="en-US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68313" y="549275"/>
            <a:ext cx="77724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AU" altLang="en-US" sz="2800" b="1">
                <a:solidFill>
                  <a:srgbClr val="7030A0"/>
                </a:solidFill>
                <a:latin typeface="Calibri" panose="020F0502020204030204" pitchFamily="34" charset="0"/>
              </a:rPr>
              <a:t>Electron Ionization and Attachment</a:t>
            </a:r>
          </a:p>
          <a:p>
            <a:pPr algn="ctr"/>
            <a:endParaRPr lang="en-AU" altLang="en-US" sz="2400" b="1">
              <a:solidFill>
                <a:srgbClr val="7030A0"/>
              </a:solidFill>
              <a:latin typeface="Calibri" panose="020F0502020204030204" pitchFamily="34" charset="0"/>
              <a:sym typeface="Symbol" panose="05050102010706020507" pitchFamily="18" charset="2"/>
            </a:endParaRPr>
          </a:p>
          <a:p>
            <a:pPr algn="ctr"/>
            <a:r>
              <a:rPr lang="en-AU" altLang="en-US" sz="2400" b="1">
                <a:solidFill>
                  <a:srgbClr val="7030A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  is ionization coefficient</a:t>
            </a:r>
          </a:p>
          <a:p>
            <a:pPr algn="ctr"/>
            <a:r>
              <a:rPr lang="en-AU" altLang="en-US" sz="2400" b="1">
                <a:solidFill>
                  <a:srgbClr val="7030A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  is attachment coefficient </a:t>
            </a:r>
            <a:endParaRPr lang="en-AU" altLang="en-US" sz="2400" b="1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3" descr="ion_atta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276475"/>
            <a:ext cx="57594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8827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7</a:t>
            </a:fld>
            <a:r>
              <a:rPr lang="en-AU" altLang="en-US" smtClean="0"/>
              <a:t>  |</a:t>
            </a:r>
            <a:endParaRPr lang="en-AU" altLang="en-US"/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3624525" y="1962470"/>
            <a:ext cx="936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Glass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952575" y="2868051"/>
            <a:ext cx="791845" cy="30607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519045" y="286893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540000" y="315087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463800" y="3583305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466975" y="409575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19045" y="338582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467610" y="380619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34105" y="2591435"/>
            <a:ext cx="73025" cy="194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AU"/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652462" y="3135901"/>
            <a:ext cx="183060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Positive Ion stream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Background E field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5532754" y="2508312"/>
            <a:ext cx="1487517" cy="132677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Ball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Net Positive Charge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 Box 198"/>
          <p:cNvSpPr txBox="1">
            <a:spLocks noChangeArrowheads="1"/>
          </p:cNvSpPr>
          <p:nvPr/>
        </p:nvSpPr>
        <p:spPr bwMode="auto">
          <a:xfrm>
            <a:off x="4276142" y="3192780"/>
            <a:ext cx="792163" cy="914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+ + +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 +  +  +  +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 +  +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091305" y="3000375"/>
            <a:ext cx="1057275" cy="100965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AU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2171815" y="739331"/>
            <a:ext cx="420865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Ball Lightning through windows</a:t>
            </a: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AU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AU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0" y="914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5"/>
          <p:cNvSpPr>
            <a:spLocks noChangeArrowheads="1"/>
          </p:cNvSpPr>
          <p:nvPr/>
        </p:nvSpPr>
        <p:spPr bwMode="auto">
          <a:xfrm>
            <a:off x="0" y="914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endParaRPr kumimoji="0" lang="en-AU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26"/>
          <p:cNvSpPr>
            <a:spLocks noChangeArrowheads="1"/>
          </p:cNvSpPr>
          <p:nvPr/>
        </p:nvSpPr>
        <p:spPr bwMode="auto">
          <a:xfrm>
            <a:off x="0" y="914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71445" y="302133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92400" y="330327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616200" y="3735705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619375" y="424815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671445" y="353822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620010" y="395859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44"/>
          <p:cNvSpPr>
            <a:spLocks noChangeArrowheads="1"/>
          </p:cNvSpPr>
          <p:nvPr/>
        </p:nvSpPr>
        <p:spPr bwMode="auto">
          <a:xfrm>
            <a:off x="152400" y="609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AU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AU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48"/>
          <p:cNvSpPr>
            <a:spLocks noChangeArrowheads="1"/>
          </p:cNvSpPr>
          <p:nvPr/>
        </p:nvSpPr>
        <p:spPr bwMode="auto">
          <a:xfrm>
            <a:off x="152400" y="1066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51"/>
          <p:cNvSpPr>
            <a:spLocks noChangeArrowheads="1"/>
          </p:cNvSpPr>
          <p:nvPr/>
        </p:nvSpPr>
        <p:spPr bwMode="auto">
          <a:xfrm>
            <a:off x="152400" y="1066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endParaRPr kumimoji="0" lang="en-AU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52"/>
          <p:cNvSpPr>
            <a:spLocks noChangeArrowheads="1"/>
          </p:cNvSpPr>
          <p:nvPr/>
        </p:nvSpPr>
        <p:spPr bwMode="auto">
          <a:xfrm>
            <a:off x="152400" y="1066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44" name="TextBox 43"/>
          <p:cNvSpPr txBox="1"/>
          <p:nvPr/>
        </p:nvSpPr>
        <p:spPr>
          <a:xfrm>
            <a:off x="3710305" y="2501015"/>
            <a:ext cx="3398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-</a:t>
            </a:r>
          </a:p>
          <a:p>
            <a:r>
              <a:rPr lang="en-AU" dirty="0" smtClean="0"/>
              <a:t>-</a:t>
            </a:r>
          </a:p>
          <a:p>
            <a:r>
              <a:rPr lang="en-AU" dirty="0" smtClean="0"/>
              <a:t>-</a:t>
            </a:r>
          </a:p>
          <a:p>
            <a:r>
              <a:rPr lang="en-AU" dirty="0" smtClean="0"/>
              <a:t>-</a:t>
            </a:r>
          </a:p>
          <a:p>
            <a:r>
              <a:rPr lang="en-AU" dirty="0" smtClean="0"/>
              <a:t>-</a:t>
            </a:r>
          </a:p>
          <a:p>
            <a:r>
              <a:rPr lang="en-AU" dirty="0" smtClean="0"/>
              <a:t>-</a:t>
            </a:r>
          </a:p>
          <a:p>
            <a:r>
              <a:rPr lang="en-AU" dirty="0"/>
              <a:t>-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5133" y="2508312"/>
            <a:ext cx="3398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+</a:t>
            </a:r>
          </a:p>
          <a:p>
            <a:r>
              <a:rPr lang="en-AU" dirty="0" smtClean="0"/>
              <a:t>+</a:t>
            </a:r>
          </a:p>
          <a:p>
            <a:r>
              <a:rPr lang="en-AU" dirty="0" smtClean="0"/>
              <a:t>+</a:t>
            </a:r>
          </a:p>
          <a:p>
            <a:r>
              <a:rPr lang="en-AU" dirty="0" smtClean="0"/>
              <a:t>+</a:t>
            </a:r>
          </a:p>
          <a:p>
            <a:r>
              <a:rPr lang="en-AU" dirty="0" smtClean="0"/>
              <a:t>+</a:t>
            </a:r>
          </a:p>
          <a:p>
            <a:r>
              <a:rPr lang="en-AU" dirty="0" smtClean="0"/>
              <a:t>+</a:t>
            </a:r>
          </a:p>
          <a:p>
            <a:r>
              <a:rPr lang="en-AU" dirty="0" smtClean="0"/>
              <a:t>+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345515" y="4437112"/>
            <a:ext cx="28764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 dirty="0">
                <a:latin typeface="Calibri" panose="020F0502020204030204" pitchFamily="34" charset="0"/>
                <a:cs typeface="Times New Roman" panose="02020603050405020304" pitchFamily="18" charset="0"/>
              </a:rPr>
              <a:t>Background E </a:t>
            </a:r>
            <a:r>
              <a:rPr lang="en-US" altLang="en-US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field doubled!</a:t>
            </a:r>
            <a:endParaRPr lang="en-US" altLang="en-US" sz="2000" dirty="0"/>
          </a:p>
          <a:p>
            <a:endParaRPr lang="en-AU" dirty="0"/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3973976" y="4211760"/>
            <a:ext cx="391373" cy="32058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339752" y="5661248"/>
            <a:ext cx="4699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/>
              <a:t>Lowke et al  J. </a:t>
            </a:r>
            <a:r>
              <a:rPr lang="en-AU" sz="1600" dirty="0" err="1" smtClean="0"/>
              <a:t>Geophys</a:t>
            </a:r>
            <a:r>
              <a:rPr lang="en-AU" sz="1600" dirty="0" smtClean="0"/>
              <a:t>. Res. 117, D19107, 2012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283744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8</a:t>
            </a:fld>
            <a:r>
              <a:rPr lang="en-AU" altLang="en-US" smtClean="0"/>
              <a:t>  |</a:t>
            </a:r>
            <a:endParaRPr lang="en-AU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86927" y="304125"/>
            <a:ext cx="5197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 smtClean="0"/>
              <a:t>Calculated Discharge on far side of glass</a:t>
            </a:r>
          </a:p>
          <a:p>
            <a:pPr algn="ctr"/>
            <a:r>
              <a:rPr lang="en-AU" sz="2000" b="1" dirty="0" smtClean="0"/>
              <a:t>Negative Ion Densities /cc</a:t>
            </a:r>
            <a:endParaRPr lang="en-AU" sz="20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022651"/>
            <a:ext cx="5184948" cy="470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523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9</a:t>
            </a:fld>
            <a:r>
              <a:rPr lang="en-AU" altLang="en-US" smtClean="0"/>
              <a:t>  |</a:t>
            </a:r>
            <a:endParaRPr lang="en-AU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86927" y="304125"/>
            <a:ext cx="5197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 smtClean="0"/>
              <a:t>Calculated Discharge on far side of glass</a:t>
            </a:r>
          </a:p>
          <a:p>
            <a:pPr algn="ctr"/>
            <a:r>
              <a:rPr lang="en-AU" sz="2000" b="1" dirty="0" smtClean="0"/>
              <a:t>Positive Ion Densities /cc</a:t>
            </a:r>
            <a:endParaRPr lang="en-AU" sz="2000" b="1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18"/>
          <a:stretch>
            <a:fillRect/>
          </a:stretch>
        </p:blipFill>
        <p:spPr bwMode="auto">
          <a:xfrm>
            <a:off x="2339752" y="1196752"/>
            <a:ext cx="4736232" cy="4541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441049"/>
      </p:ext>
    </p:extLst>
  </p:cSld>
  <p:clrMapOvr>
    <a:masterClrMapping/>
  </p:clrMapOvr>
</p:sld>
</file>

<file path=ppt/theme/theme1.xml><?xml version="1.0" encoding="utf-8"?>
<a:theme xmlns:a="http://schemas.openxmlformats.org/drawingml/2006/main" name="CSIRO_PowerPoint_120322">
  <a:themeElements>
    <a:clrScheme name="CSIRO Midday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313C"/>
      </a:accent2>
      <a:accent3>
        <a:srgbClr val="78BE20"/>
      </a:accent3>
      <a:accent4>
        <a:srgbClr val="4A7729"/>
      </a:accent4>
      <a:accent5>
        <a:srgbClr val="9FAEE5"/>
      </a:accent5>
      <a:accent6>
        <a:srgbClr val="1E22AA"/>
      </a:accent6>
      <a:hlink>
        <a:srgbClr val="41B6E6"/>
      </a:hlink>
      <a:folHlink>
        <a:srgbClr val="004B87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werPoint">
  <a:themeElements>
    <a:clrScheme name="CSIRO Midday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313C"/>
      </a:accent2>
      <a:accent3>
        <a:srgbClr val="78BE20"/>
      </a:accent3>
      <a:accent4>
        <a:srgbClr val="4A7729"/>
      </a:accent4>
      <a:accent5>
        <a:srgbClr val="9FAEE5"/>
      </a:accent5>
      <a:accent6>
        <a:srgbClr val="1E22AA"/>
      </a:accent6>
      <a:hlink>
        <a:srgbClr val="41B6E6"/>
      </a:hlink>
      <a:folHlink>
        <a:srgbClr val="004B87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CSIRO_PowerPoint_120322</Template>
  <TotalTime>4750</TotalTime>
  <Words>439</Words>
  <Application>Microsoft Office PowerPoint</Application>
  <PresentationFormat>On-screen Show (4:3)</PresentationFormat>
  <Paragraphs>132</Paragraphs>
  <Slides>18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Cambria Math</vt:lpstr>
      <vt:lpstr>Symbol</vt:lpstr>
      <vt:lpstr>Times New Roman</vt:lpstr>
      <vt:lpstr>CSIRO_PowerPoint_120322</vt:lpstr>
      <vt:lpstr>PowerPoint</vt:lpstr>
      <vt:lpstr>Document</vt:lpstr>
      <vt:lpstr>Bouncing Ball Lightning and Theoretical Predictions.  John. J. Lowke. CSIRO Manufacturing, Lindfield NSW, Australia  </vt:lpstr>
      <vt:lpstr>PowerPoint Presentation</vt:lpstr>
      <vt:lpstr>Bounces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CSIRO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Lowke, John (CMSE, Lindfield)</dc:creator>
  <cp:lastModifiedBy>Lowke, John (Manufacturing, Lindfield)</cp:lastModifiedBy>
  <cp:revision>122</cp:revision>
  <cp:lastPrinted>2016-08-03T06:55:55Z</cp:lastPrinted>
  <dcterms:created xsi:type="dcterms:W3CDTF">2012-11-20T03:25:31Z</dcterms:created>
  <dcterms:modified xsi:type="dcterms:W3CDTF">2017-05-03T01:55:05Z</dcterms:modified>
</cp:coreProperties>
</file>